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78" r:id="rId3"/>
    <p:sldId id="265" r:id="rId4"/>
    <p:sldId id="266" r:id="rId5"/>
    <p:sldId id="281" r:id="rId6"/>
    <p:sldId id="275" r:id="rId7"/>
    <p:sldId id="279" r:id="rId8"/>
    <p:sldId id="269" r:id="rId9"/>
    <p:sldId id="270" r:id="rId10"/>
    <p:sldId id="271" r:id="rId11"/>
    <p:sldId id="280" r:id="rId12"/>
    <p:sldId id="283" r:id="rId13"/>
    <p:sldId id="284" r:id="rId14"/>
    <p:sldId id="267" r:id="rId15"/>
    <p:sldId id="268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9D166-88D5-490D-9099-8B05F2BC2BDA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2A5A-F20F-4F87-8968-D4776CB2D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B83D1-628B-479A-A33D-7B15D3D7F2C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B1B2C-B6F0-475F-AA32-4BD0693395F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50D2D-3FE0-40DD-8A4E-D2F38844A76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50D2D-3FE0-40DD-8A4E-D2F38844A76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A58D9-029C-4D8C-B366-E5216DC33144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F1C76-0481-49E4-8833-8F49241BAA3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F749B-4D5A-4522-B4BF-6F49AE39798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 advClick="0" advTm="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 advClick="0" advTm="0"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jpe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43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15.jpeg"/><Relationship Id="rId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jpeg"/><Relationship Id="rId3" Type="http://schemas.openxmlformats.org/officeDocument/2006/relationships/image" Target="../media/image6.png"/><Relationship Id="rId21" Type="http://schemas.openxmlformats.org/officeDocument/2006/relationships/image" Target="../media/image24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13.jpe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Relationship Id="rId22" Type="http://schemas.openxmlformats.org/officeDocument/2006/relationships/image" Target="../media/image25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26" Type="http://schemas.openxmlformats.org/officeDocument/2006/relationships/image" Target="../media/image50.png"/><Relationship Id="rId3" Type="http://schemas.openxmlformats.org/officeDocument/2006/relationships/image" Target="../media/image27.png"/><Relationship Id="rId21" Type="http://schemas.openxmlformats.org/officeDocument/2006/relationships/image" Target="../media/image45.jpe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jpeg"/><Relationship Id="rId25" Type="http://schemas.openxmlformats.org/officeDocument/2006/relationships/image" Target="../media/image4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29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28" Type="http://schemas.openxmlformats.org/officeDocument/2006/relationships/image" Target="../media/image52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Relationship Id="rId27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376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Программное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обеспечение.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Операционные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системы.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Авторские права на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ПО.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4365104"/>
            <a:ext cx="2294072" cy="108012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Выполнил: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Журавлев В.В.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Группа 1125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5565338"/>
            <a:ext cx="36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СПбНИУ ИТМО </a:t>
            </a:r>
          </a:p>
          <a:p>
            <a:pPr algn="ctr"/>
            <a:r>
              <a:rPr lang="ru-RU" sz="2000" dirty="0" smtClean="0"/>
              <a:t>Г.Санкт-Петербург</a:t>
            </a:r>
          </a:p>
          <a:p>
            <a:pPr algn="ctr"/>
            <a:r>
              <a:rPr lang="ru-RU" sz="2000" dirty="0" smtClean="0"/>
              <a:t>2012 г.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DAC0D4-A6C2-44D1-912F-5FCA3E648AED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849694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Состав</a:t>
            </a:r>
            <a:r>
              <a:rPr lang="ru-RU" sz="3000" b="1" dirty="0"/>
              <a:t> операционной </a:t>
            </a:r>
            <a:r>
              <a:rPr lang="ru-RU" sz="3000" b="1" dirty="0" smtClean="0"/>
              <a:t>системы</a:t>
            </a:r>
            <a:endParaRPr lang="ru-RU" sz="3000" b="1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28625" y="828675"/>
            <a:ext cx="83867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defTabSz="2058988">
              <a:spcBef>
                <a:spcPct val="50000"/>
              </a:spcBef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командный процессор</a:t>
            </a:r>
            <a:r>
              <a:rPr lang="ru-RU" sz="2400" dirty="0" smtClean="0"/>
              <a:t> (</a:t>
            </a:r>
            <a:r>
              <a:rPr lang="en-US" sz="2400" b="1" dirty="0" smtClean="0"/>
              <a:t>command.com</a:t>
            </a:r>
            <a:r>
              <a:rPr lang="en-US" sz="2400" dirty="0" smtClean="0"/>
              <a:t>, </a:t>
            </a:r>
            <a:r>
              <a:rPr lang="en-US" sz="2400" b="1" dirty="0" smtClean="0"/>
              <a:t>cmd.exe</a:t>
            </a:r>
            <a:r>
              <a:rPr lang="ru-RU" sz="2400" dirty="0" smtClean="0"/>
              <a:t>)  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 smtClean="0"/>
              <a:t>выполняет команды, введенные с клавиатуры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 smtClean="0"/>
              <a:t>обеспечивает загрузку и выполнение других программ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marL="268288" indent="-268288" defTabSz="2058988"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утилита </a:t>
            </a:r>
            <a:r>
              <a:rPr lang="ru-RU" sz="2400" dirty="0"/>
              <a:t>(лат. </a:t>
            </a:r>
            <a:r>
              <a:rPr lang="en-US" sz="2400" i="1" dirty="0" err="1"/>
              <a:t>utilitas</a:t>
            </a:r>
            <a:r>
              <a:rPr lang="en-US" sz="2400" i="1" dirty="0"/>
              <a:t> </a:t>
            </a:r>
            <a:r>
              <a:rPr lang="ru-RU" sz="2400" dirty="0"/>
              <a:t>– польза) – это служебные программы для проверки и настройки </a:t>
            </a:r>
            <a:r>
              <a:rPr lang="ru-RU" sz="2400" dirty="0" smtClean="0"/>
              <a:t>компьютера.</a:t>
            </a:r>
          </a:p>
          <a:p>
            <a:pPr marL="268288" indent="-268288" defTabSz="2058988"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драйвер </a:t>
            </a:r>
            <a:r>
              <a:rPr lang="ru-RU" sz="2400" dirty="0"/>
              <a:t>(англ. </a:t>
            </a:r>
            <a:r>
              <a:rPr lang="en-US" sz="2400" i="1" dirty="0"/>
              <a:t>driver</a:t>
            </a:r>
            <a:r>
              <a:rPr lang="en-US" sz="2400" dirty="0"/>
              <a:t> </a:t>
            </a:r>
            <a:r>
              <a:rPr lang="ru-RU" sz="2400" dirty="0"/>
              <a:t>– водитель) – это программа, которая постоянно находится в памяти и обеспечивает обмен данными с внешним </a:t>
            </a:r>
            <a:r>
              <a:rPr lang="ru-RU" sz="2400" dirty="0" smtClean="0"/>
              <a:t>устройством</a:t>
            </a:r>
            <a:endParaRPr lang="ru-RU" sz="2400" dirty="0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23042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3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Авторские права на ПО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Виталий\Desktop\zayavka_min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73016"/>
            <a:ext cx="5112568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7AE3A4-8925-48CB-89CA-9E5004F1D8D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77572" cy="518641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Авторское право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71500" y="909638"/>
            <a:ext cx="8313738" cy="474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автор – физическое лицо (не организация)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возникает «в силу создания» продукта, не требует формальной регистрации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обозначение: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©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Иванов, 2008 </a:t>
            </a:r>
            <a:r>
              <a:rPr lang="ru-RU" sz="2400" dirty="0">
                <a:latin typeface="Verdana" pitchFamily="34" charset="0"/>
              </a:rPr>
              <a:t>(год первого выпуска)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действует в течение жизни и </a:t>
            </a:r>
            <a:r>
              <a:rPr lang="en-US" sz="2400" dirty="0">
                <a:latin typeface="Verdana" pitchFamily="34" charset="0"/>
              </a:rPr>
              <a:t>7</a:t>
            </a:r>
            <a:r>
              <a:rPr lang="ru-RU" sz="2400" dirty="0">
                <a:latin typeface="Verdana" pitchFamily="34" charset="0"/>
              </a:rPr>
              <a:t>0 лет после смерти автора</a:t>
            </a:r>
          </a:p>
          <a:p>
            <a:pPr marL="268288" indent="-268288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передается по наследству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F5E837-FE71-4F35-AEA1-7D89397C01C2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7"/>
            <a:ext cx="8487097" cy="504056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Права автора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67544" y="836712"/>
            <a:ext cx="8313738" cy="482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2400" b="1" dirty="0">
                <a:latin typeface="Verdana" pitchFamily="34" charset="0"/>
              </a:rPr>
              <a:t>Личные</a:t>
            </a:r>
            <a:r>
              <a:rPr lang="ru-RU" sz="2400" dirty="0">
                <a:latin typeface="Verdana" pitchFamily="34" charset="0"/>
              </a:rPr>
              <a:t>: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i="1" dirty="0">
                <a:latin typeface="Verdana" pitchFamily="34" charset="0"/>
              </a:rPr>
              <a:t>право авторства</a:t>
            </a:r>
            <a:r>
              <a:rPr lang="ru-RU" sz="2400" dirty="0">
                <a:latin typeface="Verdana" pitchFamily="34" charset="0"/>
              </a:rPr>
              <a:t> (право считаться автором)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i="1" dirty="0">
                <a:latin typeface="Verdana" pitchFamily="34" charset="0"/>
              </a:rPr>
              <a:t>право на имя</a:t>
            </a:r>
            <a:r>
              <a:rPr lang="ru-RU" sz="2400" dirty="0">
                <a:latin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</a:rPr>
              <a:t>(имя</a:t>
            </a:r>
            <a:r>
              <a:rPr lang="ru-RU" sz="2400" dirty="0">
                <a:latin typeface="Verdana" pitchFamily="34" charset="0"/>
              </a:rPr>
              <a:t>, псевдоним, анонимно)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i="1" dirty="0">
                <a:latin typeface="Verdana" pitchFamily="34" charset="0"/>
              </a:rPr>
              <a:t>право на неприкосновенность</a:t>
            </a:r>
            <a:r>
              <a:rPr lang="ru-RU" sz="2400" dirty="0">
                <a:latin typeface="Verdana" pitchFamily="34" charset="0"/>
              </a:rPr>
              <a:t> (защита программы и ее названия от искажений)</a:t>
            </a:r>
          </a:p>
          <a:p>
            <a:pPr eaLnBrk="0" hangingPunct="0">
              <a:spcBef>
                <a:spcPct val="40000"/>
              </a:spcBef>
            </a:pPr>
            <a:r>
              <a:rPr lang="ru-RU" sz="2400" b="1" dirty="0">
                <a:latin typeface="Verdana" pitchFamily="34" charset="0"/>
              </a:rPr>
              <a:t>Имущественные</a:t>
            </a:r>
            <a:r>
              <a:rPr lang="ru-RU" sz="2400" dirty="0">
                <a:latin typeface="Verdana" pitchFamily="34" charset="0"/>
              </a:rPr>
              <a:t>: </a:t>
            </a:r>
            <a:endParaRPr lang="ru-RU" sz="2400" dirty="0" smtClean="0">
              <a:latin typeface="Verdana" pitchFamily="34" charset="0"/>
            </a:endParaRP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 smtClean="0">
                <a:latin typeface="Verdana" pitchFamily="34" charset="0"/>
              </a:rPr>
              <a:t>осуществлять или разрешать выпуск </a:t>
            </a:r>
            <a:r>
              <a:rPr lang="ru-RU" sz="2400" dirty="0">
                <a:latin typeface="Verdana" pitchFamily="34" charset="0"/>
              </a:rPr>
              <a:t>программы в свет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копирование в любой форме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распространение</a:t>
            </a:r>
          </a:p>
          <a:p>
            <a:pPr marL="892175" lvl="1" indent="-434975" eaLnBrk="0" hangingPunct="0">
              <a:spcBef>
                <a:spcPct val="20000"/>
              </a:spcBef>
              <a:buFontTx/>
              <a:buChar char="•"/>
            </a:pPr>
            <a:r>
              <a:rPr lang="ru-RU" sz="2400" dirty="0">
                <a:latin typeface="Verdana" pitchFamily="34" charset="0"/>
              </a:rPr>
              <a:t>изменение (в т.ч. перевод на другой язык)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77572" cy="504056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Типы </a:t>
            </a:r>
            <a:r>
              <a:rPr lang="ru-RU" sz="3000" b="1" dirty="0" smtClean="0">
                <a:solidFill>
                  <a:schemeClr val="tx1"/>
                </a:solidFill>
              </a:rPr>
              <a:t>лицензии</a:t>
            </a:r>
            <a:endParaRPr lang="ru-RU" sz="3000" b="1" dirty="0" smtClean="0">
              <a:solidFill>
                <a:schemeClr val="tx1"/>
              </a:solidFill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95536" y="836712"/>
            <a:ext cx="8313738" cy="573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Свободное ПО</a:t>
            </a:r>
            <a:r>
              <a:rPr lang="ru-RU" sz="2400" dirty="0">
                <a:latin typeface="Verdana" pitchFamily="34" charset="0"/>
              </a:rPr>
              <a:t> с открытым исходным кодом </a:t>
            </a:r>
            <a:r>
              <a:rPr lang="ru-RU" sz="2400" i="1" dirty="0">
                <a:latin typeface="Verdana" pitchFamily="34" charset="0"/>
              </a:rPr>
              <a:t>(</a:t>
            </a:r>
            <a:r>
              <a:rPr lang="en-US" sz="2400" i="1" dirty="0">
                <a:latin typeface="Verdana" pitchFamily="34" charset="0"/>
              </a:rPr>
              <a:t>Open Source</a:t>
            </a:r>
            <a:r>
              <a:rPr lang="ru-RU" sz="2400" i="1" dirty="0">
                <a:latin typeface="Verdana" pitchFamily="34" charset="0"/>
              </a:rPr>
              <a:t>)</a:t>
            </a:r>
            <a:r>
              <a:rPr lang="ru-RU" sz="2400" b="1" dirty="0">
                <a:latin typeface="Verdana" pitchFamily="34" charset="0"/>
              </a:rPr>
              <a:t>: </a:t>
            </a:r>
            <a:r>
              <a:rPr lang="ru-RU" sz="2400" dirty="0">
                <a:latin typeface="Verdana" pitchFamily="34" charset="0"/>
              </a:rPr>
              <a:t>можно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ru-RU" sz="2400" dirty="0">
                <a:latin typeface="Verdana" pitchFamily="34" charset="0"/>
              </a:rPr>
              <a:t>бесплатно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запускать и использовать в любых целях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изучать текст программы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распространять (бесплатно или </a:t>
            </a:r>
            <a:r>
              <a:rPr lang="ru-RU" sz="2200" b="1" dirty="0">
                <a:latin typeface="Verdana" pitchFamily="34" charset="0"/>
              </a:rPr>
              <a:t>за плату</a:t>
            </a:r>
            <a:r>
              <a:rPr lang="ru-RU" sz="2200" dirty="0">
                <a:latin typeface="Verdana" pitchFamily="34" charset="0"/>
              </a:rPr>
              <a:t>)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изменять код (развитие и усовершенствование)</a:t>
            </a: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Char char="§"/>
              <a:defRPr/>
            </a:pPr>
            <a:endParaRPr lang="ru-RU" sz="2200" dirty="0">
              <a:latin typeface="Verdana" pitchFamily="34" charset="0"/>
            </a:endParaRP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Char char="§"/>
              <a:defRPr/>
            </a:pPr>
            <a:endParaRPr lang="ru-RU" sz="2200" dirty="0">
              <a:latin typeface="Verdana" pitchFamily="34" charset="0"/>
            </a:endParaRP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Char char="§"/>
              <a:defRPr/>
            </a:pPr>
            <a:endParaRPr lang="ru-RU" sz="2200" dirty="0">
              <a:latin typeface="Verdana" pitchFamily="34" charset="0"/>
            </a:endParaRPr>
          </a:p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Бесплатное ПО </a:t>
            </a:r>
            <a:r>
              <a:rPr lang="ru-RU" sz="2400" i="1" dirty="0">
                <a:latin typeface="Verdana" pitchFamily="34" charset="0"/>
              </a:rPr>
              <a:t>(</a:t>
            </a:r>
            <a:r>
              <a:rPr lang="en-US" sz="2400" i="1" dirty="0">
                <a:latin typeface="Verdana" pitchFamily="34" charset="0"/>
              </a:rPr>
              <a:t>Freeware</a:t>
            </a:r>
            <a:r>
              <a:rPr lang="ru-RU" sz="2400" i="1" dirty="0">
                <a:latin typeface="Verdana" pitchFamily="34" charset="0"/>
              </a:rPr>
              <a:t>)</a:t>
            </a:r>
            <a:r>
              <a:rPr lang="en-US" sz="2400" dirty="0">
                <a:latin typeface="Verdana" pitchFamily="34" charset="0"/>
              </a:rPr>
              <a:t>:</a:t>
            </a:r>
            <a:r>
              <a:rPr lang="ru-RU" sz="2400" dirty="0">
                <a:latin typeface="Verdana" pitchFamily="34" charset="0"/>
              </a:rPr>
              <a:t> можно бесплатно использовать; исходного кода нет; есть ограничения на: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коммерческое использование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изменение кода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извлечение данных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181100" y="3263900"/>
            <a:ext cx="7599363" cy="825500"/>
            <a:chOff x="1181100" y="3263900"/>
            <a:chExt cx="7599363" cy="825500"/>
          </a:xfrm>
        </p:grpSpPr>
        <p:pic>
          <p:nvPicPr>
            <p:cNvPr id="1546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1100" y="3263900"/>
              <a:ext cx="628650" cy="7540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963" y="3311525"/>
              <a:ext cx="1589087" cy="777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0475" y="3281363"/>
              <a:ext cx="1096963" cy="7159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99188" y="3316288"/>
              <a:ext cx="1428750" cy="7048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3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32713" y="3387725"/>
              <a:ext cx="1047750" cy="6000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41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21138" y="3275013"/>
              <a:ext cx="817562" cy="7604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5580112" y="5157192"/>
            <a:ext cx="3120231" cy="1274564"/>
            <a:chOff x="5580112" y="5157192"/>
            <a:chExt cx="3120231" cy="1274564"/>
          </a:xfrm>
        </p:grpSpPr>
        <p:pic>
          <p:nvPicPr>
            <p:cNvPr id="154636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92280" y="5157192"/>
              <a:ext cx="820738" cy="8207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4640" name="Picture 1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80112" y="5733256"/>
              <a:ext cx="1484313" cy="6985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84368" y="5157192"/>
              <a:ext cx="815975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C79E-8991-45FC-AB42-8BCC1F2071BE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италий\Desktop\6657267595_177f89a385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77072"/>
            <a:ext cx="2486787" cy="1296144"/>
          </a:xfrm>
          <a:prstGeom prst="rect">
            <a:avLst/>
          </a:prstGeom>
          <a:noFill/>
        </p:spPr>
      </p:pic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E35FBE-266C-42CC-8B0A-CCD29B56E975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96622" cy="504825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chemeClr val="tx1"/>
                </a:solidFill>
              </a:rPr>
              <a:t>Типы </a:t>
            </a:r>
            <a:r>
              <a:rPr lang="ru-RU" sz="3000" b="1" dirty="0" smtClean="0">
                <a:solidFill>
                  <a:schemeClr val="tx1"/>
                </a:solidFill>
              </a:rPr>
              <a:t>лицензии</a:t>
            </a:r>
            <a:endParaRPr lang="ru-RU" sz="3000" b="1" dirty="0" smtClean="0">
              <a:solidFill>
                <a:schemeClr val="tx1"/>
              </a:solidFill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71500" y="764704"/>
            <a:ext cx="8248972" cy="577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Условно-бесплатное ПО</a:t>
            </a:r>
            <a:r>
              <a:rPr lang="ru-RU" sz="2400" dirty="0">
                <a:latin typeface="Verdana" pitchFamily="34" charset="0"/>
              </a:rPr>
              <a:t> </a:t>
            </a:r>
            <a:r>
              <a:rPr lang="ru-RU" sz="2400" i="1" dirty="0">
                <a:latin typeface="Verdana" pitchFamily="34" charset="0"/>
              </a:rPr>
              <a:t>(</a:t>
            </a:r>
            <a:r>
              <a:rPr lang="en-US" sz="2400" i="1" dirty="0">
                <a:latin typeface="Verdana" pitchFamily="34" charset="0"/>
              </a:rPr>
              <a:t>Shareware</a:t>
            </a:r>
            <a:r>
              <a:rPr lang="ru-RU" sz="2400" i="1" dirty="0">
                <a:latin typeface="Verdana" pitchFamily="34" charset="0"/>
              </a:rPr>
              <a:t>)</a:t>
            </a:r>
            <a:r>
              <a:rPr lang="en-US" sz="2400" dirty="0">
                <a:latin typeface="Verdana" pitchFamily="34" charset="0"/>
              </a:rPr>
              <a:t>:</a:t>
            </a:r>
            <a:r>
              <a:rPr lang="ru-RU" sz="2400" dirty="0">
                <a:latin typeface="Verdana" pitchFamily="34" charset="0"/>
              </a:rPr>
              <a:t> бесплатное ПО с ограничениями: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отключены некоторые функции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ограничен срок действия (30 дней)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ограничено количество запусков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раздражающие сообщения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принудительная реклама</a:t>
            </a: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ru-RU" sz="2400" dirty="0">
                <a:latin typeface="Verdana" pitchFamily="34" charset="0"/>
              </a:rPr>
              <a:t>Платная регистрация снимает ограничения</a:t>
            </a:r>
            <a:r>
              <a:rPr lang="ru-RU" sz="2400" dirty="0" smtClean="0">
                <a:latin typeface="Verdana" pitchFamily="34" charset="0"/>
              </a:rPr>
              <a:t>.</a:t>
            </a:r>
          </a:p>
          <a:p>
            <a:pPr marL="720725" lvl="1" indent="-273050" eaLnBrk="0" hangingPunct="0">
              <a:spcBef>
                <a:spcPct val="10000"/>
              </a:spcBef>
              <a:buFont typeface="Wingdings" pitchFamily="2" charset="2"/>
              <a:buNone/>
              <a:defRPr/>
            </a:pPr>
            <a:endParaRPr lang="ru-RU" sz="2400" dirty="0">
              <a:latin typeface="Verdana" pitchFamily="34" charset="0"/>
            </a:endParaRPr>
          </a:p>
          <a:p>
            <a:pPr marL="268288" indent="-268288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b="1" dirty="0">
                <a:latin typeface="Verdana" pitchFamily="34" charset="0"/>
              </a:rPr>
              <a:t>Коммерческое ПО</a:t>
            </a:r>
            <a:r>
              <a:rPr lang="en-US" sz="2400" dirty="0">
                <a:latin typeface="Verdana" pitchFamily="34" charset="0"/>
              </a:rPr>
              <a:t>:</a:t>
            </a:r>
            <a:endParaRPr lang="ru-RU" sz="24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плата за каждую копию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i="1" dirty="0">
                <a:latin typeface="Verdana" pitchFamily="34" charset="0"/>
              </a:rPr>
              <a:t>бесплатная техническая </a:t>
            </a:r>
            <a:r>
              <a:rPr lang="ru-RU" sz="2200" i="1" dirty="0" smtClean="0">
                <a:latin typeface="Verdana" pitchFamily="34" charset="0"/>
              </a:rPr>
              <a:t>поддержка</a:t>
            </a:r>
            <a:endParaRPr lang="ru-RU" sz="2200" dirty="0">
              <a:latin typeface="Verdana" pitchFamily="34" charset="0"/>
            </a:endParaRP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запрет на изменение кода и извлечение данных</a:t>
            </a:r>
          </a:p>
          <a:p>
            <a:pPr marL="623888" lvl="1" indent="-176213" eaLnBrk="0" hangingPunct="0">
              <a:spcBef>
                <a:spcPct val="10000"/>
              </a:spcBef>
              <a:buFont typeface="Verdana" pitchFamily="34" charset="0"/>
              <a:buChar char="▫"/>
              <a:defRPr/>
            </a:pPr>
            <a:r>
              <a:rPr lang="ru-RU" sz="2200" dirty="0">
                <a:latin typeface="Verdana" pitchFamily="34" charset="0"/>
              </a:rPr>
              <a:t>быстрое внесение изменений (</a:t>
            </a:r>
            <a:r>
              <a:rPr lang="ru-RU" sz="2200" dirty="0" err="1">
                <a:latin typeface="Verdana" pitchFamily="34" charset="0"/>
              </a:rPr>
              <a:t>сервис-паки</a:t>
            </a:r>
            <a:r>
              <a:rPr lang="ru-RU" sz="2200" dirty="0">
                <a:latin typeface="Verdana" pitchFamily="34" charset="0"/>
              </a:rPr>
              <a:t>, новые версии)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684963" y="1408113"/>
            <a:ext cx="1982787" cy="2116137"/>
            <a:chOff x="6684963" y="1408113"/>
            <a:chExt cx="1982787" cy="2116137"/>
          </a:xfrm>
        </p:grpSpPr>
        <p:pic>
          <p:nvPicPr>
            <p:cNvPr id="15565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9413" y="1408113"/>
              <a:ext cx="1851025" cy="4111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565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08775" y="1914525"/>
              <a:ext cx="1958975" cy="4286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565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21475" y="2430463"/>
              <a:ext cx="587375" cy="5683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55658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84963" y="3017838"/>
              <a:ext cx="801687" cy="5064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01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2068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внимание!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Виталий\Desktop\0013-009-Spasibo-za-vniman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760640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Виталий\Desktop\x_4de4fc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73016"/>
            <a:ext cx="5328591" cy="2932906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22322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1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Программное Обеспечение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DEACAD-163B-43E4-904B-39A9A4E717B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323528" y="836712"/>
            <a:ext cx="8496944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528" y="332656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Программное обеспечение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7544" y="908720"/>
            <a:ext cx="835292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/>
                </a:solidFill>
              </a:rPr>
              <a:t>Прикладное </a:t>
            </a:r>
            <a:r>
              <a:rPr lang="ru-RU" sz="2400" b="1" dirty="0">
                <a:solidFill>
                  <a:schemeClr val="accent2"/>
                </a:solidFill>
              </a:rPr>
              <a:t>ПО </a:t>
            </a:r>
            <a:r>
              <a:rPr lang="ru-RU" sz="2400" dirty="0"/>
              <a:t>– программы, которые пользователь использует для решения своих задач</a:t>
            </a:r>
          </a:p>
          <a:p>
            <a:pPr marL="266700" indent="-266700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/>
                </a:solidFill>
              </a:rPr>
              <a:t>Системное ПО </a:t>
            </a:r>
            <a:r>
              <a:rPr lang="ru-RU" sz="2400" dirty="0" smtClean="0"/>
              <a:t>– обеспечивает взаимодействие пользователя и прикладных программ с аппаратными средствами</a:t>
            </a:r>
          </a:p>
          <a:p>
            <a:pPr marL="266700" indent="-266700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/>
                </a:solidFill>
              </a:rPr>
              <a:t>Системы </a:t>
            </a:r>
            <a:r>
              <a:rPr lang="ru-RU" sz="2400" b="1" dirty="0">
                <a:solidFill>
                  <a:schemeClr val="accent2"/>
                </a:solidFill>
              </a:rPr>
              <a:t>программирования </a:t>
            </a:r>
            <a:r>
              <a:rPr lang="ru-RU" sz="2400" dirty="0"/>
              <a:t>– средства создания новых программ. </a:t>
            </a:r>
            <a:endParaRPr lang="ru-RU" sz="2400" b="1" dirty="0">
              <a:solidFill>
                <a:schemeClr val="accent2"/>
              </a:solidFill>
            </a:endParaRPr>
          </a:p>
          <a:p>
            <a:pPr marL="266700" indent="-266700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2"/>
                </a:solidFill>
              </a:rPr>
              <a:t>Программы пользователей </a:t>
            </a:r>
            <a:r>
              <a:rPr lang="ru-RU" sz="2400" dirty="0"/>
              <a:t>– пользователи составляют их для своих собственных нужд. </a:t>
            </a:r>
          </a:p>
        </p:txBody>
      </p:sp>
    </p:spTree>
  </p:cSld>
  <p:clrMapOvr>
    <a:masterClrMapping/>
  </p:clrMapOvr>
  <p:transition spd="med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33D4FA-E07A-4D9E-B276-7A7017D4B08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1430338" y="2144713"/>
            <a:ext cx="5595937" cy="38750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16 w 21600"/>
              <a:gd name="T13" fmla="*/ 0 h 21600"/>
              <a:gd name="T14" fmla="*/ 18084 w 21600"/>
              <a:gd name="T15" fmla="*/ 651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794" y="5841"/>
                </a:moveTo>
                <a:cubicBezTo>
                  <a:pt x="8700" y="5292"/>
                  <a:pt x="9740" y="5001"/>
                  <a:pt x="10800" y="5002"/>
                </a:cubicBezTo>
                <a:cubicBezTo>
                  <a:pt x="11859" y="5002"/>
                  <a:pt x="12899" y="5292"/>
                  <a:pt x="13805" y="5841"/>
                </a:cubicBezTo>
                <a:lnTo>
                  <a:pt x="16398" y="1564"/>
                </a:lnTo>
                <a:cubicBezTo>
                  <a:pt x="14710" y="541"/>
                  <a:pt x="12774" y="-1"/>
                  <a:pt x="10799" y="0"/>
                </a:cubicBezTo>
                <a:cubicBezTo>
                  <a:pt x="8825" y="0"/>
                  <a:pt x="6889" y="541"/>
                  <a:pt x="5201" y="1564"/>
                </a:cubicBezTo>
                <a:close/>
              </a:path>
            </a:pathLst>
          </a:cu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 flipV="1">
            <a:off x="996950" y="2209800"/>
            <a:ext cx="6492875" cy="4070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9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439" y="15701"/>
                </a:moveTo>
                <a:cubicBezTo>
                  <a:pt x="6556" y="14794"/>
                  <a:pt x="5360" y="12889"/>
                  <a:pt x="5360" y="10800"/>
                </a:cubicBezTo>
                <a:cubicBezTo>
                  <a:pt x="5360" y="7795"/>
                  <a:pt x="7795" y="5360"/>
                  <a:pt x="10800" y="5360"/>
                </a:cubicBezTo>
                <a:cubicBezTo>
                  <a:pt x="13804" y="5360"/>
                  <a:pt x="16240" y="7795"/>
                  <a:pt x="16240" y="10800"/>
                </a:cubicBezTo>
                <a:cubicBezTo>
                  <a:pt x="16240" y="12889"/>
                  <a:pt x="15043" y="14794"/>
                  <a:pt x="13160" y="15701"/>
                </a:cubicBezTo>
                <a:lnTo>
                  <a:pt x="15486" y="20530"/>
                </a:lnTo>
                <a:cubicBezTo>
                  <a:pt x="19223" y="18730"/>
                  <a:pt x="21600" y="1494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4948"/>
                  <a:pt x="2376" y="18730"/>
                  <a:pt x="6113" y="2053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Программное обеспечение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057400" y="2814638"/>
            <a:ext cx="4565650" cy="2857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93975" y="3190875"/>
            <a:ext cx="3500438" cy="2100263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32600" y="4000500"/>
            <a:ext cx="1398588" cy="1814513"/>
            <a:chOff x="2551" y="1618"/>
            <a:chExt cx="881" cy="1143"/>
          </a:xfrm>
        </p:grpSpPr>
        <p:sp>
          <p:nvSpPr>
            <p:cNvPr id="1044" name="Freeform 7"/>
            <p:cNvSpPr>
              <a:spLocks/>
            </p:cNvSpPr>
            <p:nvPr/>
          </p:nvSpPr>
          <p:spPr bwMode="auto">
            <a:xfrm>
              <a:off x="2938" y="1713"/>
              <a:ext cx="338" cy="438"/>
            </a:xfrm>
            <a:custGeom>
              <a:avLst/>
              <a:gdLst>
                <a:gd name="T0" fmla="*/ 1 w 676"/>
                <a:gd name="T1" fmla="*/ 1 h 876"/>
                <a:gd name="T2" fmla="*/ 1 w 676"/>
                <a:gd name="T3" fmla="*/ 1 h 876"/>
                <a:gd name="T4" fmla="*/ 1 w 676"/>
                <a:gd name="T5" fmla="*/ 1 h 876"/>
                <a:gd name="T6" fmla="*/ 1 w 676"/>
                <a:gd name="T7" fmla="*/ 1 h 876"/>
                <a:gd name="T8" fmla="*/ 1 w 676"/>
                <a:gd name="T9" fmla="*/ 1 h 876"/>
                <a:gd name="T10" fmla="*/ 1 w 676"/>
                <a:gd name="T11" fmla="*/ 1 h 876"/>
                <a:gd name="T12" fmla="*/ 1 w 676"/>
                <a:gd name="T13" fmla="*/ 1 h 876"/>
                <a:gd name="T14" fmla="*/ 1 w 676"/>
                <a:gd name="T15" fmla="*/ 1 h 876"/>
                <a:gd name="T16" fmla="*/ 1 w 676"/>
                <a:gd name="T17" fmla="*/ 1 h 876"/>
                <a:gd name="T18" fmla="*/ 1 w 676"/>
                <a:gd name="T19" fmla="*/ 1 h 876"/>
                <a:gd name="T20" fmla="*/ 1 w 676"/>
                <a:gd name="T21" fmla="*/ 1 h 876"/>
                <a:gd name="T22" fmla="*/ 1 w 676"/>
                <a:gd name="T23" fmla="*/ 1 h 876"/>
                <a:gd name="T24" fmla="*/ 1 w 676"/>
                <a:gd name="T25" fmla="*/ 1 h 876"/>
                <a:gd name="T26" fmla="*/ 1 w 676"/>
                <a:gd name="T27" fmla="*/ 1 h 876"/>
                <a:gd name="T28" fmla="*/ 1 w 676"/>
                <a:gd name="T29" fmla="*/ 1 h 876"/>
                <a:gd name="T30" fmla="*/ 1 w 676"/>
                <a:gd name="T31" fmla="*/ 1 h 876"/>
                <a:gd name="T32" fmla="*/ 1 w 676"/>
                <a:gd name="T33" fmla="*/ 1 h 876"/>
                <a:gd name="T34" fmla="*/ 1 w 676"/>
                <a:gd name="T35" fmla="*/ 1 h 876"/>
                <a:gd name="T36" fmla="*/ 1 w 676"/>
                <a:gd name="T37" fmla="*/ 1 h 876"/>
                <a:gd name="T38" fmla="*/ 1 w 676"/>
                <a:gd name="T39" fmla="*/ 1 h 876"/>
                <a:gd name="T40" fmla="*/ 1 w 676"/>
                <a:gd name="T41" fmla="*/ 1 h 876"/>
                <a:gd name="T42" fmla="*/ 1 w 676"/>
                <a:gd name="T43" fmla="*/ 1 h 876"/>
                <a:gd name="T44" fmla="*/ 1 w 676"/>
                <a:gd name="T45" fmla="*/ 1 h 876"/>
                <a:gd name="T46" fmla="*/ 1 w 676"/>
                <a:gd name="T47" fmla="*/ 1 h 876"/>
                <a:gd name="T48" fmla="*/ 1 w 676"/>
                <a:gd name="T49" fmla="*/ 1 h 876"/>
                <a:gd name="T50" fmla="*/ 1 w 676"/>
                <a:gd name="T51" fmla="*/ 1 h 876"/>
                <a:gd name="T52" fmla="*/ 1 w 676"/>
                <a:gd name="T53" fmla="*/ 1 h 876"/>
                <a:gd name="T54" fmla="*/ 1 w 676"/>
                <a:gd name="T55" fmla="*/ 1 h 876"/>
                <a:gd name="T56" fmla="*/ 1 w 676"/>
                <a:gd name="T57" fmla="*/ 1 h 876"/>
                <a:gd name="T58" fmla="*/ 1 w 676"/>
                <a:gd name="T59" fmla="*/ 1 h 876"/>
                <a:gd name="T60" fmla="*/ 1 w 676"/>
                <a:gd name="T61" fmla="*/ 1 h 876"/>
                <a:gd name="T62" fmla="*/ 1 w 676"/>
                <a:gd name="T63" fmla="*/ 1 h 876"/>
                <a:gd name="T64" fmla="*/ 1 w 676"/>
                <a:gd name="T65" fmla="*/ 1 h 876"/>
                <a:gd name="T66" fmla="*/ 1 w 676"/>
                <a:gd name="T67" fmla="*/ 1 h 876"/>
                <a:gd name="T68" fmla="*/ 1 w 676"/>
                <a:gd name="T69" fmla="*/ 1 h 876"/>
                <a:gd name="T70" fmla="*/ 1 w 676"/>
                <a:gd name="T71" fmla="*/ 1 h 876"/>
                <a:gd name="T72" fmla="*/ 1 w 676"/>
                <a:gd name="T73" fmla="*/ 1 h 876"/>
                <a:gd name="T74" fmla="*/ 1 w 676"/>
                <a:gd name="T75" fmla="*/ 1 h 876"/>
                <a:gd name="T76" fmla="*/ 1 w 676"/>
                <a:gd name="T77" fmla="*/ 1 h 876"/>
                <a:gd name="T78" fmla="*/ 1 w 676"/>
                <a:gd name="T79" fmla="*/ 1 h 876"/>
                <a:gd name="T80" fmla="*/ 1 w 676"/>
                <a:gd name="T81" fmla="*/ 1 h 876"/>
                <a:gd name="T82" fmla="*/ 1 w 676"/>
                <a:gd name="T83" fmla="*/ 1 h 876"/>
                <a:gd name="T84" fmla="*/ 1 w 676"/>
                <a:gd name="T85" fmla="*/ 1 h 876"/>
                <a:gd name="T86" fmla="*/ 1 w 676"/>
                <a:gd name="T87" fmla="*/ 1 h 876"/>
                <a:gd name="T88" fmla="*/ 1 w 676"/>
                <a:gd name="T89" fmla="*/ 1 h 876"/>
                <a:gd name="T90" fmla="*/ 1 w 676"/>
                <a:gd name="T91" fmla="*/ 1 h 876"/>
                <a:gd name="T92" fmla="*/ 1 w 676"/>
                <a:gd name="T93" fmla="*/ 1 h 8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76"/>
                <a:gd name="T142" fmla="*/ 0 h 876"/>
                <a:gd name="T143" fmla="*/ 676 w 676"/>
                <a:gd name="T144" fmla="*/ 876 h 87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76" h="876">
                  <a:moveTo>
                    <a:pt x="521" y="464"/>
                  </a:moveTo>
                  <a:lnTo>
                    <a:pt x="531" y="433"/>
                  </a:lnTo>
                  <a:lnTo>
                    <a:pt x="538" y="402"/>
                  </a:lnTo>
                  <a:lnTo>
                    <a:pt x="541" y="368"/>
                  </a:lnTo>
                  <a:lnTo>
                    <a:pt x="542" y="335"/>
                  </a:lnTo>
                  <a:lnTo>
                    <a:pt x="541" y="300"/>
                  </a:lnTo>
                  <a:lnTo>
                    <a:pt x="536" y="267"/>
                  </a:lnTo>
                  <a:lnTo>
                    <a:pt x="529" y="235"/>
                  </a:lnTo>
                  <a:lnTo>
                    <a:pt x="521" y="205"/>
                  </a:lnTo>
                  <a:lnTo>
                    <a:pt x="510" y="175"/>
                  </a:lnTo>
                  <a:lnTo>
                    <a:pt x="496" y="147"/>
                  </a:lnTo>
                  <a:lnTo>
                    <a:pt x="480" y="122"/>
                  </a:lnTo>
                  <a:lnTo>
                    <a:pt x="463" y="97"/>
                  </a:lnTo>
                  <a:lnTo>
                    <a:pt x="444" y="76"/>
                  </a:lnTo>
                  <a:lnTo>
                    <a:pt x="422" y="57"/>
                  </a:lnTo>
                  <a:lnTo>
                    <a:pt x="400" y="40"/>
                  </a:lnTo>
                  <a:lnTo>
                    <a:pt x="377" y="26"/>
                  </a:lnTo>
                  <a:lnTo>
                    <a:pt x="352" y="15"/>
                  </a:lnTo>
                  <a:lnTo>
                    <a:pt x="326" y="6"/>
                  </a:lnTo>
                  <a:lnTo>
                    <a:pt x="299" y="1"/>
                  </a:lnTo>
                  <a:lnTo>
                    <a:pt x="271" y="0"/>
                  </a:lnTo>
                  <a:lnTo>
                    <a:pt x="244" y="1"/>
                  </a:lnTo>
                  <a:lnTo>
                    <a:pt x="217" y="6"/>
                  </a:lnTo>
                  <a:lnTo>
                    <a:pt x="191" y="15"/>
                  </a:lnTo>
                  <a:lnTo>
                    <a:pt x="166" y="26"/>
                  </a:lnTo>
                  <a:lnTo>
                    <a:pt x="142" y="40"/>
                  </a:lnTo>
                  <a:lnTo>
                    <a:pt x="119" y="57"/>
                  </a:lnTo>
                  <a:lnTo>
                    <a:pt x="99" y="76"/>
                  </a:lnTo>
                  <a:lnTo>
                    <a:pt x="79" y="97"/>
                  </a:lnTo>
                  <a:lnTo>
                    <a:pt x="62" y="122"/>
                  </a:lnTo>
                  <a:lnTo>
                    <a:pt x="46" y="147"/>
                  </a:lnTo>
                  <a:lnTo>
                    <a:pt x="33" y="175"/>
                  </a:lnTo>
                  <a:lnTo>
                    <a:pt x="22" y="205"/>
                  </a:lnTo>
                  <a:lnTo>
                    <a:pt x="12" y="235"/>
                  </a:lnTo>
                  <a:lnTo>
                    <a:pt x="5" y="267"/>
                  </a:lnTo>
                  <a:lnTo>
                    <a:pt x="1" y="300"/>
                  </a:lnTo>
                  <a:lnTo>
                    <a:pt x="0" y="335"/>
                  </a:lnTo>
                  <a:lnTo>
                    <a:pt x="1" y="369"/>
                  </a:lnTo>
                  <a:lnTo>
                    <a:pt x="4" y="402"/>
                  </a:lnTo>
                  <a:lnTo>
                    <a:pt x="11" y="434"/>
                  </a:lnTo>
                  <a:lnTo>
                    <a:pt x="19" y="465"/>
                  </a:lnTo>
                  <a:lnTo>
                    <a:pt x="30" y="494"/>
                  </a:lnTo>
                  <a:lnTo>
                    <a:pt x="42" y="521"/>
                  </a:lnTo>
                  <a:lnTo>
                    <a:pt x="57" y="548"/>
                  </a:lnTo>
                  <a:lnTo>
                    <a:pt x="73" y="571"/>
                  </a:lnTo>
                  <a:lnTo>
                    <a:pt x="91" y="593"/>
                  </a:lnTo>
                  <a:lnTo>
                    <a:pt x="111" y="612"/>
                  </a:lnTo>
                  <a:lnTo>
                    <a:pt x="132" y="630"/>
                  </a:lnTo>
                  <a:lnTo>
                    <a:pt x="155" y="644"/>
                  </a:lnTo>
                  <a:lnTo>
                    <a:pt x="179" y="655"/>
                  </a:lnTo>
                  <a:lnTo>
                    <a:pt x="205" y="663"/>
                  </a:lnTo>
                  <a:lnTo>
                    <a:pt x="231" y="668"/>
                  </a:lnTo>
                  <a:lnTo>
                    <a:pt x="259" y="670"/>
                  </a:lnTo>
                  <a:lnTo>
                    <a:pt x="265" y="670"/>
                  </a:lnTo>
                  <a:lnTo>
                    <a:pt x="270" y="669"/>
                  </a:lnTo>
                  <a:lnTo>
                    <a:pt x="277" y="669"/>
                  </a:lnTo>
                  <a:lnTo>
                    <a:pt x="283" y="668"/>
                  </a:lnTo>
                  <a:lnTo>
                    <a:pt x="290" y="667"/>
                  </a:lnTo>
                  <a:lnTo>
                    <a:pt x="296" y="665"/>
                  </a:lnTo>
                  <a:lnTo>
                    <a:pt x="301" y="664"/>
                  </a:lnTo>
                  <a:lnTo>
                    <a:pt x="307" y="663"/>
                  </a:lnTo>
                  <a:lnTo>
                    <a:pt x="276" y="778"/>
                  </a:lnTo>
                  <a:lnTo>
                    <a:pt x="278" y="781"/>
                  </a:lnTo>
                  <a:lnTo>
                    <a:pt x="285" y="786"/>
                  </a:lnTo>
                  <a:lnTo>
                    <a:pt x="298" y="797"/>
                  </a:lnTo>
                  <a:lnTo>
                    <a:pt x="313" y="808"/>
                  </a:lnTo>
                  <a:lnTo>
                    <a:pt x="333" y="822"/>
                  </a:lnTo>
                  <a:lnTo>
                    <a:pt x="356" y="837"/>
                  </a:lnTo>
                  <a:lnTo>
                    <a:pt x="381" y="852"/>
                  </a:lnTo>
                  <a:lnTo>
                    <a:pt x="410" y="866"/>
                  </a:lnTo>
                  <a:lnTo>
                    <a:pt x="425" y="872"/>
                  </a:lnTo>
                  <a:lnTo>
                    <a:pt x="440" y="875"/>
                  </a:lnTo>
                  <a:lnTo>
                    <a:pt x="456" y="876"/>
                  </a:lnTo>
                  <a:lnTo>
                    <a:pt x="471" y="875"/>
                  </a:lnTo>
                  <a:lnTo>
                    <a:pt x="487" y="873"/>
                  </a:lnTo>
                  <a:lnTo>
                    <a:pt x="502" y="869"/>
                  </a:lnTo>
                  <a:lnTo>
                    <a:pt x="517" y="865"/>
                  </a:lnTo>
                  <a:lnTo>
                    <a:pt x="531" y="859"/>
                  </a:lnTo>
                  <a:lnTo>
                    <a:pt x="544" y="853"/>
                  </a:lnTo>
                  <a:lnTo>
                    <a:pt x="558" y="846"/>
                  </a:lnTo>
                  <a:lnTo>
                    <a:pt x="571" y="839"/>
                  </a:lnTo>
                  <a:lnTo>
                    <a:pt x="582" y="834"/>
                  </a:lnTo>
                  <a:lnTo>
                    <a:pt x="593" y="828"/>
                  </a:lnTo>
                  <a:lnTo>
                    <a:pt x="602" y="823"/>
                  </a:lnTo>
                  <a:lnTo>
                    <a:pt x="610" y="819"/>
                  </a:lnTo>
                  <a:lnTo>
                    <a:pt x="617" y="816"/>
                  </a:lnTo>
                  <a:lnTo>
                    <a:pt x="629" y="809"/>
                  </a:lnTo>
                  <a:lnTo>
                    <a:pt x="640" y="799"/>
                  </a:lnTo>
                  <a:lnTo>
                    <a:pt x="649" y="785"/>
                  </a:lnTo>
                  <a:lnTo>
                    <a:pt x="658" y="770"/>
                  </a:lnTo>
                  <a:lnTo>
                    <a:pt x="665" y="755"/>
                  </a:lnTo>
                  <a:lnTo>
                    <a:pt x="671" y="743"/>
                  </a:lnTo>
                  <a:lnTo>
                    <a:pt x="675" y="735"/>
                  </a:lnTo>
                  <a:lnTo>
                    <a:pt x="676" y="731"/>
                  </a:lnTo>
                  <a:lnTo>
                    <a:pt x="521" y="464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8"/>
            <p:cNvSpPr>
              <a:spLocks/>
            </p:cNvSpPr>
            <p:nvPr/>
          </p:nvSpPr>
          <p:spPr bwMode="auto">
            <a:xfrm>
              <a:off x="2941" y="1618"/>
              <a:ext cx="491" cy="398"/>
            </a:xfrm>
            <a:custGeom>
              <a:avLst/>
              <a:gdLst>
                <a:gd name="T0" fmla="*/ 0 w 983"/>
                <a:gd name="T1" fmla="*/ 0 h 798"/>
                <a:gd name="T2" fmla="*/ 0 w 983"/>
                <a:gd name="T3" fmla="*/ 0 h 798"/>
                <a:gd name="T4" fmla="*/ 0 w 983"/>
                <a:gd name="T5" fmla="*/ 0 h 798"/>
                <a:gd name="T6" fmla="*/ 0 w 983"/>
                <a:gd name="T7" fmla="*/ 0 h 798"/>
                <a:gd name="T8" fmla="*/ 0 w 983"/>
                <a:gd name="T9" fmla="*/ 0 h 798"/>
                <a:gd name="T10" fmla="*/ 0 w 983"/>
                <a:gd name="T11" fmla="*/ 0 h 798"/>
                <a:gd name="T12" fmla="*/ 0 w 983"/>
                <a:gd name="T13" fmla="*/ 0 h 798"/>
                <a:gd name="T14" fmla="*/ 0 w 983"/>
                <a:gd name="T15" fmla="*/ 0 h 798"/>
                <a:gd name="T16" fmla="*/ 0 w 983"/>
                <a:gd name="T17" fmla="*/ 0 h 798"/>
                <a:gd name="T18" fmla="*/ 0 w 983"/>
                <a:gd name="T19" fmla="*/ 0 h 798"/>
                <a:gd name="T20" fmla="*/ 0 w 983"/>
                <a:gd name="T21" fmla="*/ 0 h 798"/>
                <a:gd name="T22" fmla="*/ 0 w 983"/>
                <a:gd name="T23" fmla="*/ 0 h 798"/>
                <a:gd name="T24" fmla="*/ 0 w 983"/>
                <a:gd name="T25" fmla="*/ 0 h 798"/>
                <a:gd name="T26" fmla="*/ 0 w 983"/>
                <a:gd name="T27" fmla="*/ 0 h 798"/>
                <a:gd name="T28" fmla="*/ 0 w 983"/>
                <a:gd name="T29" fmla="*/ 0 h 798"/>
                <a:gd name="T30" fmla="*/ 0 w 983"/>
                <a:gd name="T31" fmla="*/ 0 h 798"/>
                <a:gd name="T32" fmla="*/ 0 w 983"/>
                <a:gd name="T33" fmla="*/ 0 h 798"/>
                <a:gd name="T34" fmla="*/ 0 w 983"/>
                <a:gd name="T35" fmla="*/ 0 h 798"/>
                <a:gd name="T36" fmla="*/ 0 w 983"/>
                <a:gd name="T37" fmla="*/ 0 h 798"/>
                <a:gd name="T38" fmla="*/ 0 w 983"/>
                <a:gd name="T39" fmla="*/ 0 h 798"/>
                <a:gd name="T40" fmla="*/ 0 w 983"/>
                <a:gd name="T41" fmla="*/ 0 h 798"/>
                <a:gd name="T42" fmla="*/ 0 w 983"/>
                <a:gd name="T43" fmla="*/ 0 h 798"/>
                <a:gd name="T44" fmla="*/ 0 w 983"/>
                <a:gd name="T45" fmla="*/ 0 h 798"/>
                <a:gd name="T46" fmla="*/ 0 w 983"/>
                <a:gd name="T47" fmla="*/ 0 h 798"/>
                <a:gd name="T48" fmla="*/ 0 w 983"/>
                <a:gd name="T49" fmla="*/ 0 h 798"/>
                <a:gd name="T50" fmla="*/ 0 w 983"/>
                <a:gd name="T51" fmla="*/ 0 h 798"/>
                <a:gd name="T52" fmla="*/ 0 w 983"/>
                <a:gd name="T53" fmla="*/ 0 h 798"/>
                <a:gd name="T54" fmla="*/ 0 w 983"/>
                <a:gd name="T55" fmla="*/ 0 h 798"/>
                <a:gd name="T56" fmla="*/ 0 w 983"/>
                <a:gd name="T57" fmla="*/ 0 h 798"/>
                <a:gd name="T58" fmla="*/ 0 w 983"/>
                <a:gd name="T59" fmla="*/ 0 h 798"/>
                <a:gd name="T60" fmla="*/ 0 w 983"/>
                <a:gd name="T61" fmla="*/ 0 h 798"/>
                <a:gd name="T62" fmla="*/ 0 w 983"/>
                <a:gd name="T63" fmla="*/ 0 h 798"/>
                <a:gd name="T64" fmla="*/ 0 w 983"/>
                <a:gd name="T65" fmla="*/ 0 h 798"/>
                <a:gd name="T66" fmla="*/ 0 w 983"/>
                <a:gd name="T67" fmla="*/ 0 h 798"/>
                <a:gd name="T68" fmla="*/ 0 w 983"/>
                <a:gd name="T69" fmla="*/ 0 h 798"/>
                <a:gd name="T70" fmla="*/ 0 w 983"/>
                <a:gd name="T71" fmla="*/ 0 h 798"/>
                <a:gd name="T72" fmla="*/ 0 w 983"/>
                <a:gd name="T73" fmla="*/ 0 h 798"/>
                <a:gd name="T74" fmla="*/ 0 w 983"/>
                <a:gd name="T75" fmla="*/ 0 h 798"/>
                <a:gd name="T76" fmla="*/ 0 w 983"/>
                <a:gd name="T77" fmla="*/ 0 h 798"/>
                <a:gd name="T78" fmla="*/ 0 w 983"/>
                <a:gd name="T79" fmla="*/ 0 h 798"/>
                <a:gd name="T80" fmla="*/ 0 w 983"/>
                <a:gd name="T81" fmla="*/ 0 h 798"/>
                <a:gd name="T82" fmla="*/ 0 w 983"/>
                <a:gd name="T83" fmla="*/ 0 h 798"/>
                <a:gd name="T84" fmla="*/ 0 w 983"/>
                <a:gd name="T85" fmla="*/ 0 h 798"/>
                <a:gd name="T86" fmla="*/ 0 w 983"/>
                <a:gd name="T87" fmla="*/ 0 h 7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83"/>
                <a:gd name="T133" fmla="*/ 0 h 798"/>
                <a:gd name="T134" fmla="*/ 983 w 983"/>
                <a:gd name="T135" fmla="*/ 798 h 7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83" h="798">
                  <a:moveTo>
                    <a:pt x="982" y="406"/>
                  </a:moveTo>
                  <a:lnTo>
                    <a:pt x="979" y="383"/>
                  </a:lnTo>
                  <a:lnTo>
                    <a:pt x="977" y="361"/>
                  </a:lnTo>
                  <a:lnTo>
                    <a:pt x="972" y="341"/>
                  </a:lnTo>
                  <a:lnTo>
                    <a:pt x="968" y="322"/>
                  </a:lnTo>
                  <a:lnTo>
                    <a:pt x="962" y="303"/>
                  </a:lnTo>
                  <a:lnTo>
                    <a:pt x="955" y="287"/>
                  </a:lnTo>
                  <a:lnTo>
                    <a:pt x="948" y="272"/>
                  </a:lnTo>
                  <a:lnTo>
                    <a:pt x="940" y="259"/>
                  </a:lnTo>
                  <a:lnTo>
                    <a:pt x="926" y="238"/>
                  </a:lnTo>
                  <a:lnTo>
                    <a:pt x="914" y="218"/>
                  </a:lnTo>
                  <a:lnTo>
                    <a:pt x="900" y="200"/>
                  </a:lnTo>
                  <a:lnTo>
                    <a:pt x="886" y="184"/>
                  </a:lnTo>
                  <a:lnTo>
                    <a:pt x="870" y="171"/>
                  </a:lnTo>
                  <a:lnTo>
                    <a:pt x="850" y="159"/>
                  </a:lnTo>
                  <a:lnTo>
                    <a:pt x="829" y="150"/>
                  </a:lnTo>
                  <a:lnTo>
                    <a:pt x="803" y="144"/>
                  </a:lnTo>
                  <a:lnTo>
                    <a:pt x="782" y="143"/>
                  </a:lnTo>
                  <a:lnTo>
                    <a:pt x="762" y="144"/>
                  </a:lnTo>
                  <a:lnTo>
                    <a:pt x="741" y="147"/>
                  </a:lnTo>
                  <a:lnTo>
                    <a:pt x="720" y="150"/>
                  </a:lnTo>
                  <a:lnTo>
                    <a:pt x="701" y="155"/>
                  </a:lnTo>
                  <a:lnTo>
                    <a:pt x="682" y="158"/>
                  </a:lnTo>
                  <a:lnTo>
                    <a:pt x="665" y="162"/>
                  </a:lnTo>
                  <a:lnTo>
                    <a:pt x="651" y="164"/>
                  </a:lnTo>
                  <a:lnTo>
                    <a:pt x="638" y="144"/>
                  </a:lnTo>
                  <a:lnTo>
                    <a:pt x="622" y="125"/>
                  </a:lnTo>
                  <a:lnTo>
                    <a:pt x="605" y="105"/>
                  </a:lnTo>
                  <a:lnTo>
                    <a:pt x="586" y="87"/>
                  </a:lnTo>
                  <a:lnTo>
                    <a:pt x="564" y="70"/>
                  </a:lnTo>
                  <a:lnTo>
                    <a:pt x="539" y="53"/>
                  </a:lnTo>
                  <a:lnTo>
                    <a:pt x="514" y="38"/>
                  </a:lnTo>
                  <a:lnTo>
                    <a:pt x="486" y="26"/>
                  </a:lnTo>
                  <a:lnTo>
                    <a:pt x="469" y="19"/>
                  </a:lnTo>
                  <a:lnTo>
                    <a:pt x="451" y="13"/>
                  </a:lnTo>
                  <a:lnTo>
                    <a:pt x="432" y="9"/>
                  </a:lnTo>
                  <a:lnTo>
                    <a:pt x="414" y="5"/>
                  </a:lnTo>
                  <a:lnTo>
                    <a:pt x="395" y="2"/>
                  </a:lnTo>
                  <a:lnTo>
                    <a:pt x="376" y="0"/>
                  </a:lnTo>
                  <a:lnTo>
                    <a:pt x="355" y="0"/>
                  </a:lnTo>
                  <a:lnTo>
                    <a:pt x="336" y="2"/>
                  </a:lnTo>
                  <a:lnTo>
                    <a:pt x="317" y="3"/>
                  </a:lnTo>
                  <a:lnTo>
                    <a:pt x="299" y="5"/>
                  </a:lnTo>
                  <a:lnTo>
                    <a:pt x="281" y="7"/>
                  </a:lnTo>
                  <a:lnTo>
                    <a:pt x="265" y="10"/>
                  </a:lnTo>
                  <a:lnTo>
                    <a:pt x="249" y="12"/>
                  </a:lnTo>
                  <a:lnTo>
                    <a:pt x="233" y="14"/>
                  </a:lnTo>
                  <a:lnTo>
                    <a:pt x="218" y="17"/>
                  </a:lnTo>
                  <a:lnTo>
                    <a:pt x="203" y="20"/>
                  </a:lnTo>
                  <a:lnTo>
                    <a:pt x="189" y="23"/>
                  </a:lnTo>
                  <a:lnTo>
                    <a:pt x="175" y="27"/>
                  </a:lnTo>
                  <a:lnTo>
                    <a:pt x="163" y="30"/>
                  </a:lnTo>
                  <a:lnTo>
                    <a:pt x="150" y="34"/>
                  </a:lnTo>
                  <a:lnTo>
                    <a:pt x="139" y="37"/>
                  </a:lnTo>
                  <a:lnTo>
                    <a:pt x="127" y="42"/>
                  </a:lnTo>
                  <a:lnTo>
                    <a:pt x="117" y="47"/>
                  </a:lnTo>
                  <a:lnTo>
                    <a:pt x="106" y="51"/>
                  </a:lnTo>
                  <a:lnTo>
                    <a:pt x="81" y="65"/>
                  </a:lnTo>
                  <a:lnTo>
                    <a:pt x="59" y="80"/>
                  </a:lnTo>
                  <a:lnTo>
                    <a:pt x="41" y="97"/>
                  </a:lnTo>
                  <a:lnTo>
                    <a:pt x="26" y="116"/>
                  </a:lnTo>
                  <a:lnTo>
                    <a:pt x="14" y="136"/>
                  </a:lnTo>
                  <a:lnTo>
                    <a:pt x="6" y="159"/>
                  </a:lnTo>
                  <a:lnTo>
                    <a:pt x="2" y="184"/>
                  </a:lnTo>
                  <a:lnTo>
                    <a:pt x="0" y="209"/>
                  </a:lnTo>
                  <a:lnTo>
                    <a:pt x="2" y="231"/>
                  </a:lnTo>
                  <a:lnTo>
                    <a:pt x="6" y="252"/>
                  </a:lnTo>
                  <a:lnTo>
                    <a:pt x="13" y="271"/>
                  </a:lnTo>
                  <a:lnTo>
                    <a:pt x="23" y="288"/>
                  </a:lnTo>
                  <a:lnTo>
                    <a:pt x="36" y="305"/>
                  </a:lnTo>
                  <a:lnTo>
                    <a:pt x="51" y="320"/>
                  </a:lnTo>
                  <a:lnTo>
                    <a:pt x="68" y="332"/>
                  </a:lnTo>
                  <a:lnTo>
                    <a:pt x="88" y="344"/>
                  </a:lnTo>
                  <a:lnTo>
                    <a:pt x="110" y="355"/>
                  </a:lnTo>
                  <a:lnTo>
                    <a:pt x="134" y="365"/>
                  </a:lnTo>
                  <a:lnTo>
                    <a:pt x="161" y="374"/>
                  </a:lnTo>
                  <a:lnTo>
                    <a:pt x="189" y="382"/>
                  </a:lnTo>
                  <a:lnTo>
                    <a:pt x="219" y="389"/>
                  </a:lnTo>
                  <a:lnTo>
                    <a:pt x="250" y="394"/>
                  </a:lnTo>
                  <a:lnTo>
                    <a:pt x="285" y="400"/>
                  </a:lnTo>
                  <a:lnTo>
                    <a:pt x="319" y="406"/>
                  </a:lnTo>
                  <a:lnTo>
                    <a:pt x="330" y="408"/>
                  </a:lnTo>
                  <a:lnTo>
                    <a:pt x="344" y="413"/>
                  </a:lnTo>
                  <a:lnTo>
                    <a:pt x="359" y="419"/>
                  </a:lnTo>
                  <a:lnTo>
                    <a:pt x="374" y="427"/>
                  </a:lnTo>
                  <a:lnTo>
                    <a:pt x="386" y="436"/>
                  </a:lnTo>
                  <a:lnTo>
                    <a:pt x="398" y="445"/>
                  </a:lnTo>
                  <a:lnTo>
                    <a:pt x="405" y="456"/>
                  </a:lnTo>
                  <a:lnTo>
                    <a:pt x="407" y="467"/>
                  </a:lnTo>
                  <a:lnTo>
                    <a:pt x="421" y="603"/>
                  </a:lnTo>
                  <a:lnTo>
                    <a:pt x="422" y="606"/>
                  </a:lnTo>
                  <a:lnTo>
                    <a:pt x="427" y="618"/>
                  </a:lnTo>
                  <a:lnTo>
                    <a:pt x="433" y="634"/>
                  </a:lnTo>
                  <a:lnTo>
                    <a:pt x="445" y="655"/>
                  </a:lnTo>
                  <a:lnTo>
                    <a:pt x="458" y="678"/>
                  </a:lnTo>
                  <a:lnTo>
                    <a:pt x="474" y="702"/>
                  </a:lnTo>
                  <a:lnTo>
                    <a:pt x="493" y="725"/>
                  </a:lnTo>
                  <a:lnTo>
                    <a:pt x="516" y="747"/>
                  </a:lnTo>
                  <a:lnTo>
                    <a:pt x="539" y="765"/>
                  </a:lnTo>
                  <a:lnTo>
                    <a:pt x="560" y="779"/>
                  </a:lnTo>
                  <a:lnTo>
                    <a:pt x="579" y="790"/>
                  </a:lnTo>
                  <a:lnTo>
                    <a:pt x="597" y="797"/>
                  </a:lnTo>
                  <a:lnTo>
                    <a:pt x="614" y="798"/>
                  </a:lnTo>
                  <a:lnTo>
                    <a:pt x="630" y="794"/>
                  </a:lnTo>
                  <a:lnTo>
                    <a:pt x="648" y="787"/>
                  </a:lnTo>
                  <a:lnTo>
                    <a:pt x="665" y="774"/>
                  </a:lnTo>
                  <a:lnTo>
                    <a:pt x="680" y="756"/>
                  </a:lnTo>
                  <a:lnTo>
                    <a:pt x="689" y="738"/>
                  </a:lnTo>
                  <a:lnTo>
                    <a:pt x="694" y="718"/>
                  </a:lnTo>
                  <a:lnTo>
                    <a:pt x="696" y="700"/>
                  </a:lnTo>
                  <a:lnTo>
                    <a:pt x="695" y="684"/>
                  </a:lnTo>
                  <a:lnTo>
                    <a:pt x="693" y="670"/>
                  </a:lnTo>
                  <a:lnTo>
                    <a:pt x="691" y="662"/>
                  </a:lnTo>
                  <a:lnTo>
                    <a:pt x="690" y="658"/>
                  </a:lnTo>
                  <a:lnTo>
                    <a:pt x="693" y="661"/>
                  </a:lnTo>
                  <a:lnTo>
                    <a:pt x="700" y="665"/>
                  </a:lnTo>
                  <a:lnTo>
                    <a:pt x="710" y="673"/>
                  </a:lnTo>
                  <a:lnTo>
                    <a:pt x="724" y="681"/>
                  </a:lnTo>
                  <a:lnTo>
                    <a:pt x="739" y="689"/>
                  </a:lnTo>
                  <a:lnTo>
                    <a:pt x="756" y="696"/>
                  </a:lnTo>
                  <a:lnTo>
                    <a:pt x="773" y="701"/>
                  </a:lnTo>
                  <a:lnTo>
                    <a:pt x="791" y="702"/>
                  </a:lnTo>
                  <a:lnTo>
                    <a:pt x="810" y="699"/>
                  </a:lnTo>
                  <a:lnTo>
                    <a:pt x="834" y="689"/>
                  </a:lnTo>
                  <a:lnTo>
                    <a:pt x="860" y="677"/>
                  </a:lnTo>
                  <a:lnTo>
                    <a:pt x="886" y="661"/>
                  </a:lnTo>
                  <a:lnTo>
                    <a:pt x="911" y="639"/>
                  </a:lnTo>
                  <a:lnTo>
                    <a:pt x="934" y="613"/>
                  </a:lnTo>
                  <a:lnTo>
                    <a:pt x="954" y="583"/>
                  </a:lnTo>
                  <a:lnTo>
                    <a:pt x="967" y="550"/>
                  </a:lnTo>
                  <a:lnTo>
                    <a:pt x="975" y="512"/>
                  </a:lnTo>
                  <a:lnTo>
                    <a:pt x="981" y="474"/>
                  </a:lnTo>
                  <a:lnTo>
                    <a:pt x="983" y="439"/>
                  </a:lnTo>
                  <a:lnTo>
                    <a:pt x="982" y="406"/>
                  </a:lnTo>
                  <a:close/>
                </a:path>
              </a:pathLst>
            </a:custGeom>
            <a:solidFill>
              <a:srgbClr val="66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9"/>
            <p:cNvSpPr>
              <a:spLocks/>
            </p:cNvSpPr>
            <p:nvPr/>
          </p:nvSpPr>
          <p:spPr bwMode="auto">
            <a:xfrm>
              <a:off x="2551" y="2530"/>
              <a:ext cx="675" cy="230"/>
            </a:xfrm>
            <a:custGeom>
              <a:avLst/>
              <a:gdLst>
                <a:gd name="T0" fmla="*/ 1 w 1349"/>
                <a:gd name="T1" fmla="*/ 0 h 461"/>
                <a:gd name="T2" fmla="*/ 1 w 1349"/>
                <a:gd name="T3" fmla="*/ 0 h 461"/>
                <a:gd name="T4" fmla="*/ 1 w 1349"/>
                <a:gd name="T5" fmla="*/ 0 h 461"/>
                <a:gd name="T6" fmla="*/ 1 w 1349"/>
                <a:gd name="T7" fmla="*/ 0 h 461"/>
                <a:gd name="T8" fmla="*/ 1 w 1349"/>
                <a:gd name="T9" fmla="*/ 0 h 461"/>
                <a:gd name="T10" fmla="*/ 1 w 1349"/>
                <a:gd name="T11" fmla="*/ 0 h 461"/>
                <a:gd name="T12" fmla="*/ 1 w 1349"/>
                <a:gd name="T13" fmla="*/ 0 h 461"/>
                <a:gd name="T14" fmla="*/ 1 w 1349"/>
                <a:gd name="T15" fmla="*/ 0 h 461"/>
                <a:gd name="T16" fmla="*/ 1 w 1349"/>
                <a:gd name="T17" fmla="*/ 0 h 461"/>
                <a:gd name="T18" fmla="*/ 1 w 1349"/>
                <a:gd name="T19" fmla="*/ 0 h 461"/>
                <a:gd name="T20" fmla="*/ 1 w 1349"/>
                <a:gd name="T21" fmla="*/ 0 h 461"/>
                <a:gd name="T22" fmla="*/ 1 w 1349"/>
                <a:gd name="T23" fmla="*/ 0 h 461"/>
                <a:gd name="T24" fmla="*/ 1 w 1349"/>
                <a:gd name="T25" fmla="*/ 0 h 461"/>
                <a:gd name="T26" fmla="*/ 1 w 1349"/>
                <a:gd name="T27" fmla="*/ 0 h 461"/>
                <a:gd name="T28" fmla="*/ 1 w 1349"/>
                <a:gd name="T29" fmla="*/ 0 h 461"/>
                <a:gd name="T30" fmla="*/ 1 w 1349"/>
                <a:gd name="T31" fmla="*/ 0 h 461"/>
                <a:gd name="T32" fmla="*/ 1 w 1349"/>
                <a:gd name="T33" fmla="*/ 0 h 461"/>
                <a:gd name="T34" fmla="*/ 1 w 1349"/>
                <a:gd name="T35" fmla="*/ 0 h 461"/>
                <a:gd name="T36" fmla="*/ 1 w 1349"/>
                <a:gd name="T37" fmla="*/ 0 h 461"/>
                <a:gd name="T38" fmla="*/ 1 w 1349"/>
                <a:gd name="T39" fmla="*/ 0 h 461"/>
                <a:gd name="T40" fmla="*/ 1 w 1349"/>
                <a:gd name="T41" fmla="*/ 0 h 461"/>
                <a:gd name="T42" fmla="*/ 1 w 1349"/>
                <a:gd name="T43" fmla="*/ 0 h 461"/>
                <a:gd name="T44" fmla="*/ 1 w 1349"/>
                <a:gd name="T45" fmla="*/ 0 h 461"/>
                <a:gd name="T46" fmla="*/ 1 w 1349"/>
                <a:gd name="T47" fmla="*/ 0 h 461"/>
                <a:gd name="T48" fmla="*/ 1 w 1349"/>
                <a:gd name="T49" fmla="*/ 0 h 461"/>
                <a:gd name="T50" fmla="*/ 1 w 1349"/>
                <a:gd name="T51" fmla="*/ 0 h 461"/>
                <a:gd name="T52" fmla="*/ 1 w 1349"/>
                <a:gd name="T53" fmla="*/ 0 h 461"/>
                <a:gd name="T54" fmla="*/ 1 w 1349"/>
                <a:gd name="T55" fmla="*/ 0 h 461"/>
                <a:gd name="T56" fmla="*/ 1 w 1349"/>
                <a:gd name="T57" fmla="*/ 0 h 461"/>
                <a:gd name="T58" fmla="*/ 1 w 1349"/>
                <a:gd name="T59" fmla="*/ 0 h 461"/>
                <a:gd name="T60" fmla="*/ 1 w 1349"/>
                <a:gd name="T61" fmla="*/ 0 h 461"/>
                <a:gd name="T62" fmla="*/ 1 w 1349"/>
                <a:gd name="T63" fmla="*/ 0 h 461"/>
                <a:gd name="T64" fmla="*/ 1 w 1349"/>
                <a:gd name="T65" fmla="*/ 0 h 461"/>
                <a:gd name="T66" fmla="*/ 1 w 1349"/>
                <a:gd name="T67" fmla="*/ 0 h 461"/>
                <a:gd name="T68" fmla="*/ 1 w 1349"/>
                <a:gd name="T69" fmla="*/ 0 h 461"/>
                <a:gd name="T70" fmla="*/ 1 w 1349"/>
                <a:gd name="T71" fmla="*/ 0 h 461"/>
                <a:gd name="T72" fmla="*/ 1 w 1349"/>
                <a:gd name="T73" fmla="*/ 0 h 461"/>
                <a:gd name="T74" fmla="*/ 1 w 1349"/>
                <a:gd name="T75" fmla="*/ 0 h 461"/>
                <a:gd name="T76" fmla="*/ 1 w 1349"/>
                <a:gd name="T77" fmla="*/ 0 h 461"/>
                <a:gd name="T78" fmla="*/ 1 w 1349"/>
                <a:gd name="T79" fmla="*/ 0 h 461"/>
                <a:gd name="T80" fmla="*/ 1 w 1349"/>
                <a:gd name="T81" fmla="*/ 0 h 461"/>
                <a:gd name="T82" fmla="*/ 1 w 1349"/>
                <a:gd name="T83" fmla="*/ 0 h 461"/>
                <a:gd name="T84" fmla="*/ 1 w 1349"/>
                <a:gd name="T85" fmla="*/ 0 h 461"/>
                <a:gd name="T86" fmla="*/ 1 w 1349"/>
                <a:gd name="T87" fmla="*/ 0 h 461"/>
                <a:gd name="T88" fmla="*/ 1 w 1349"/>
                <a:gd name="T89" fmla="*/ 0 h 461"/>
                <a:gd name="T90" fmla="*/ 1 w 1349"/>
                <a:gd name="T91" fmla="*/ 0 h 461"/>
                <a:gd name="T92" fmla="*/ 1 w 1349"/>
                <a:gd name="T93" fmla="*/ 0 h 461"/>
                <a:gd name="T94" fmla="*/ 1 w 1349"/>
                <a:gd name="T95" fmla="*/ 0 h 461"/>
                <a:gd name="T96" fmla="*/ 1 w 1349"/>
                <a:gd name="T97" fmla="*/ 0 h 461"/>
                <a:gd name="T98" fmla="*/ 1 w 1349"/>
                <a:gd name="T99" fmla="*/ 0 h 461"/>
                <a:gd name="T100" fmla="*/ 1 w 1349"/>
                <a:gd name="T101" fmla="*/ 0 h 461"/>
                <a:gd name="T102" fmla="*/ 1 w 1349"/>
                <a:gd name="T103" fmla="*/ 0 h 461"/>
                <a:gd name="T104" fmla="*/ 1 w 1349"/>
                <a:gd name="T105" fmla="*/ 0 h 461"/>
                <a:gd name="T106" fmla="*/ 0 w 1349"/>
                <a:gd name="T107" fmla="*/ 0 h 461"/>
                <a:gd name="T108" fmla="*/ 0 w 1349"/>
                <a:gd name="T109" fmla="*/ 0 h 461"/>
                <a:gd name="T110" fmla="*/ 1 w 1349"/>
                <a:gd name="T111" fmla="*/ 0 h 461"/>
                <a:gd name="T112" fmla="*/ 1 w 1349"/>
                <a:gd name="T113" fmla="*/ 0 h 461"/>
                <a:gd name="T114" fmla="*/ 1 w 1349"/>
                <a:gd name="T115" fmla="*/ 0 h 461"/>
                <a:gd name="T116" fmla="*/ 1 w 1349"/>
                <a:gd name="T117" fmla="*/ 0 h 4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49"/>
                <a:gd name="T178" fmla="*/ 0 h 461"/>
                <a:gd name="T179" fmla="*/ 1349 w 1349"/>
                <a:gd name="T180" fmla="*/ 461 h 4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49" h="461">
                  <a:moveTo>
                    <a:pt x="19" y="461"/>
                  </a:moveTo>
                  <a:lnTo>
                    <a:pt x="1349" y="461"/>
                  </a:lnTo>
                  <a:lnTo>
                    <a:pt x="1057" y="83"/>
                  </a:lnTo>
                  <a:lnTo>
                    <a:pt x="1056" y="83"/>
                  </a:lnTo>
                  <a:lnTo>
                    <a:pt x="1050" y="82"/>
                  </a:lnTo>
                  <a:lnTo>
                    <a:pt x="1042" y="80"/>
                  </a:lnTo>
                  <a:lnTo>
                    <a:pt x="1031" y="79"/>
                  </a:lnTo>
                  <a:lnTo>
                    <a:pt x="1018" y="75"/>
                  </a:lnTo>
                  <a:lnTo>
                    <a:pt x="1002" y="73"/>
                  </a:lnTo>
                  <a:lnTo>
                    <a:pt x="984" y="68"/>
                  </a:lnTo>
                  <a:lnTo>
                    <a:pt x="964" y="65"/>
                  </a:lnTo>
                  <a:lnTo>
                    <a:pt x="941" y="61"/>
                  </a:lnTo>
                  <a:lnTo>
                    <a:pt x="916" y="57"/>
                  </a:lnTo>
                  <a:lnTo>
                    <a:pt x="891" y="52"/>
                  </a:lnTo>
                  <a:lnTo>
                    <a:pt x="863" y="47"/>
                  </a:lnTo>
                  <a:lnTo>
                    <a:pt x="835" y="43"/>
                  </a:lnTo>
                  <a:lnTo>
                    <a:pt x="805" y="38"/>
                  </a:lnTo>
                  <a:lnTo>
                    <a:pt x="775" y="34"/>
                  </a:lnTo>
                  <a:lnTo>
                    <a:pt x="744" y="29"/>
                  </a:lnTo>
                  <a:lnTo>
                    <a:pt x="711" y="24"/>
                  </a:lnTo>
                  <a:lnTo>
                    <a:pt x="679" y="20"/>
                  </a:lnTo>
                  <a:lnTo>
                    <a:pt x="647" y="16"/>
                  </a:lnTo>
                  <a:lnTo>
                    <a:pt x="615" y="13"/>
                  </a:lnTo>
                  <a:lnTo>
                    <a:pt x="582" y="9"/>
                  </a:lnTo>
                  <a:lnTo>
                    <a:pt x="550" y="7"/>
                  </a:lnTo>
                  <a:lnTo>
                    <a:pt x="519" y="5"/>
                  </a:lnTo>
                  <a:lnTo>
                    <a:pt x="488" y="3"/>
                  </a:lnTo>
                  <a:lnTo>
                    <a:pt x="459" y="1"/>
                  </a:lnTo>
                  <a:lnTo>
                    <a:pt x="430" y="0"/>
                  </a:lnTo>
                  <a:lnTo>
                    <a:pt x="403" y="1"/>
                  </a:lnTo>
                  <a:lnTo>
                    <a:pt x="376" y="1"/>
                  </a:lnTo>
                  <a:lnTo>
                    <a:pt x="352" y="4"/>
                  </a:lnTo>
                  <a:lnTo>
                    <a:pt x="329" y="6"/>
                  </a:lnTo>
                  <a:lnTo>
                    <a:pt x="308" y="9"/>
                  </a:lnTo>
                  <a:lnTo>
                    <a:pt x="290" y="14"/>
                  </a:lnTo>
                  <a:lnTo>
                    <a:pt x="276" y="19"/>
                  </a:lnTo>
                  <a:lnTo>
                    <a:pt x="262" y="23"/>
                  </a:lnTo>
                  <a:lnTo>
                    <a:pt x="247" y="29"/>
                  </a:lnTo>
                  <a:lnTo>
                    <a:pt x="231" y="35"/>
                  </a:lnTo>
                  <a:lnTo>
                    <a:pt x="215" y="43"/>
                  </a:lnTo>
                  <a:lnTo>
                    <a:pt x="198" y="51"/>
                  </a:lnTo>
                  <a:lnTo>
                    <a:pt x="182" y="60"/>
                  </a:lnTo>
                  <a:lnTo>
                    <a:pt x="164" y="69"/>
                  </a:lnTo>
                  <a:lnTo>
                    <a:pt x="147" y="80"/>
                  </a:lnTo>
                  <a:lnTo>
                    <a:pt x="131" y="91"/>
                  </a:lnTo>
                  <a:lnTo>
                    <a:pt x="115" y="103"/>
                  </a:lnTo>
                  <a:lnTo>
                    <a:pt x="99" y="115"/>
                  </a:lnTo>
                  <a:lnTo>
                    <a:pt x="84" y="129"/>
                  </a:lnTo>
                  <a:lnTo>
                    <a:pt x="70" y="143"/>
                  </a:lnTo>
                  <a:lnTo>
                    <a:pt x="57" y="158"/>
                  </a:lnTo>
                  <a:lnTo>
                    <a:pt x="46" y="174"/>
                  </a:lnTo>
                  <a:lnTo>
                    <a:pt x="19" y="223"/>
                  </a:lnTo>
                  <a:lnTo>
                    <a:pt x="5" y="271"/>
                  </a:lnTo>
                  <a:lnTo>
                    <a:pt x="0" y="319"/>
                  </a:lnTo>
                  <a:lnTo>
                    <a:pt x="0" y="364"/>
                  </a:lnTo>
                  <a:lnTo>
                    <a:pt x="5" y="404"/>
                  </a:lnTo>
                  <a:lnTo>
                    <a:pt x="11" y="433"/>
                  </a:lnTo>
                  <a:lnTo>
                    <a:pt x="17" y="454"/>
                  </a:lnTo>
                  <a:lnTo>
                    <a:pt x="19" y="461"/>
                  </a:lnTo>
                  <a:close/>
                </a:path>
              </a:pathLst>
            </a:custGeom>
            <a:solidFill>
              <a:srgbClr val="003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0"/>
            <p:cNvSpPr>
              <a:spLocks/>
            </p:cNvSpPr>
            <p:nvPr/>
          </p:nvSpPr>
          <p:spPr bwMode="auto">
            <a:xfrm>
              <a:off x="2711" y="2069"/>
              <a:ext cx="688" cy="680"/>
            </a:xfrm>
            <a:custGeom>
              <a:avLst/>
              <a:gdLst>
                <a:gd name="T0" fmla="*/ 1 w 1375"/>
                <a:gd name="T1" fmla="*/ 1 h 1360"/>
                <a:gd name="T2" fmla="*/ 1 w 1375"/>
                <a:gd name="T3" fmla="*/ 1 h 1360"/>
                <a:gd name="T4" fmla="*/ 1 w 1375"/>
                <a:gd name="T5" fmla="*/ 1 h 1360"/>
                <a:gd name="T6" fmla="*/ 1 w 1375"/>
                <a:gd name="T7" fmla="*/ 1 h 1360"/>
                <a:gd name="T8" fmla="*/ 1 w 1375"/>
                <a:gd name="T9" fmla="*/ 1 h 1360"/>
                <a:gd name="T10" fmla="*/ 1 w 1375"/>
                <a:gd name="T11" fmla="*/ 1 h 1360"/>
                <a:gd name="T12" fmla="*/ 1 w 1375"/>
                <a:gd name="T13" fmla="*/ 1 h 1360"/>
                <a:gd name="T14" fmla="*/ 1 w 1375"/>
                <a:gd name="T15" fmla="*/ 1 h 1360"/>
                <a:gd name="T16" fmla="*/ 1 w 1375"/>
                <a:gd name="T17" fmla="*/ 1 h 1360"/>
                <a:gd name="T18" fmla="*/ 1 w 1375"/>
                <a:gd name="T19" fmla="*/ 1 h 1360"/>
                <a:gd name="T20" fmla="*/ 1 w 1375"/>
                <a:gd name="T21" fmla="*/ 1 h 1360"/>
                <a:gd name="T22" fmla="*/ 1 w 1375"/>
                <a:gd name="T23" fmla="*/ 1 h 1360"/>
                <a:gd name="T24" fmla="*/ 1 w 1375"/>
                <a:gd name="T25" fmla="*/ 1 h 1360"/>
                <a:gd name="T26" fmla="*/ 0 w 1375"/>
                <a:gd name="T27" fmla="*/ 1 h 1360"/>
                <a:gd name="T28" fmla="*/ 1 w 1375"/>
                <a:gd name="T29" fmla="*/ 1 h 1360"/>
                <a:gd name="T30" fmla="*/ 1 w 1375"/>
                <a:gd name="T31" fmla="*/ 1 h 1360"/>
                <a:gd name="T32" fmla="*/ 1 w 1375"/>
                <a:gd name="T33" fmla="*/ 1 h 1360"/>
                <a:gd name="T34" fmla="*/ 1 w 1375"/>
                <a:gd name="T35" fmla="*/ 1 h 1360"/>
                <a:gd name="T36" fmla="*/ 1 w 1375"/>
                <a:gd name="T37" fmla="*/ 1 h 1360"/>
                <a:gd name="T38" fmla="*/ 1 w 1375"/>
                <a:gd name="T39" fmla="*/ 1 h 1360"/>
                <a:gd name="T40" fmla="*/ 1 w 1375"/>
                <a:gd name="T41" fmla="*/ 1 h 1360"/>
                <a:gd name="T42" fmla="*/ 1 w 1375"/>
                <a:gd name="T43" fmla="*/ 1 h 1360"/>
                <a:gd name="T44" fmla="*/ 1 w 1375"/>
                <a:gd name="T45" fmla="*/ 1 h 1360"/>
                <a:gd name="T46" fmla="*/ 1 w 1375"/>
                <a:gd name="T47" fmla="*/ 1 h 1360"/>
                <a:gd name="T48" fmla="*/ 1 w 1375"/>
                <a:gd name="T49" fmla="*/ 1 h 1360"/>
                <a:gd name="T50" fmla="*/ 1 w 1375"/>
                <a:gd name="T51" fmla="*/ 1 h 1360"/>
                <a:gd name="T52" fmla="*/ 1 w 1375"/>
                <a:gd name="T53" fmla="*/ 1 h 1360"/>
                <a:gd name="T54" fmla="*/ 1 w 1375"/>
                <a:gd name="T55" fmla="*/ 1 h 1360"/>
                <a:gd name="T56" fmla="*/ 1 w 1375"/>
                <a:gd name="T57" fmla="*/ 1 h 1360"/>
                <a:gd name="T58" fmla="*/ 1 w 1375"/>
                <a:gd name="T59" fmla="*/ 1 h 1360"/>
                <a:gd name="T60" fmla="*/ 1 w 1375"/>
                <a:gd name="T61" fmla="*/ 1 h 1360"/>
                <a:gd name="T62" fmla="*/ 1 w 1375"/>
                <a:gd name="T63" fmla="*/ 1 h 1360"/>
                <a:gd name="T64" fmla="*/ 1 w 1375"/>
                <a:gd name="T65" fmla="*/ 1 h 1360"/>
                <a:gd name="T66" fmla="*/ 1 w 1375"/>
                <a:gd name="T67" fmla="*/ 1 h 1360"/>
                <a:gd name="T68" fmla="*/ 1 w 1375"/>
                <a:gd name="T69" fmla="*/ 1 h 1360"/>
                <a:gd name="T70" fmla="*/ 1 w 1375"/>
                <a:gd name="T71" fmla="*/ 1 h 1360"/>
                <a:gd name="T72" fmla="*/ 1 w 1375"/>
                <a:gd name="T73" fmla="*/ 1 h 1360"/>
                <a:gd name="T74" fmla="*/ 1 w 1375"/>
                <a:gd name="T75" fmla="*/ 1 h 1360"/>
                <a:gd name="T76" fmla="*/ 1 w 1375"/>
                <a:gd name="T77" fmla="*/ 1 h 1360"/>
                <a:gd name="T78" fmla="*/ 1 w 1375"/>
                <a:gd name="T79" fmla="*/ 1 h 1360"/>
                <a:gd name="T80" fmla="*/ 1 w 1375"/>
                <a:gd name="T81" fmla="*/ 1 h 1360"/>
                <a:gd name="T82" fmla="*/ 1 w 1375"/>
                <a:gd name="T83" fmla="*/ 1 h 1360"/>
                <a:gd name="T84" fmla="*/ 1 w 1375"/>
                <a:gd name="T85" fmla="*/ 1 h 1360"/>
                <a:gd name="T86" fmla="*/ 1 w 1375"/>
                <a:gd name="T87" fmla="*/ 1 h 1360"/>
                <a:gd name="T88" fmla="*/ 1 w 1375"/>
                <a:gd name="T89" fmla="*/ 1 h 1360"/>
                <a:gd name="T90" fmla="*/ 1 w 1375"/>
                <a:gd name="T91" fmla="*/ 1 h 1360"/>
                <a:gd name="T92" fmla="*/ 1 w 1375"/>
                <a:gd name="T93" fmla="*/ 1 h 1360"/>
                <a:gd name="T94" fmla="*/ 1 w 1375"/>
                <a:gd name="T95" fmla="*/ 1 h 1360"/>
                <a:gd name="T96" fmla="*/ 1 w 1375"/>
                <a:gd name="T97" fmla="*/ 1 h 1360"/>
                <a:gd name="T98" fmla="*/ 1 w 1375"/>
                <a:gd name="T99" fmla="*/ 1 h 1360"/>
                <a:gd name="T100" fmla="*/ 1 w 1375"/>
                <a:gd name="T101" fmla="*/ 1 h 13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75"/>
                <a:gd name="T154" fmla="*/ 0 h 1360"/>
                <a:gd name="T155" fmla="*/ 1375 w 1375"/>
                <a:gd name="T156" fmla="*/ 1360 h 13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75" h="1360">
                  <a:moveTo>
                    <a:pt x="771" y="44"/>
                  </a:moveTo>
                  <a:lnTo>
                    <a:pt x="769" y="44"/>
                  </a:lnTo>
                  <a:lnTo>
                    <a:pt x="762" y="45"/>
                  </a:lnTo>
                  <a:lnTo>
                    <a:pt x="752" y="48"/>
                  </a:lnTo>
                  <a:lnTo>
                    <a:pt x="738" y="51"/>
                  </a:lnTo>
                  <a:lnTo>
                    <a:pt x="722" y="56"/>
                  </a:lnTo>
                  <a:lnTo>
                    <a:pt x="702" y="61"/>
                  </a:lnTo>
                  <a:lnTo>
                    <a:pt x="681" y="68"/>
                  </a:lnTo>
                  <a:lnTo>
                    <a:pt x="660" y="76"/>
                  </a:lnTo>
                  <a:lnTo>
                    <a:pt x="635" y="87"/>
                  </a:lnTo>
                  <a:lnTo>
                    <a:pt x="612" y="98"/>
                  </a:lnTo>
                  <a:lnTo>
                    <a:pt x="589" y="111"/>
                  </a:lnTo>
                  <a:lnTo>
                    <a:pt x="566" y="126"/>
                  </a:lnTo>
                  <a:lnTo>
                    <a:pt x="544" y="143"/>
                  </a:lnTo>
                  <a:lnTo>
                    <a:pt x="525" y="162"/>
                  </a:lnTo>
                  <a:lnTo>
                    <a:pt x="506" y="182"/>
                  </a:lnTo>
                  <a:lnTo>
                    <a:pt x="491" y="205"/>
                  </a:lnTo>
                  <a:lnTo>
                    <a:pt x="472" y="240"/>
                  </a:lnTo>
                  <a:lnTo>
                    <a:pt x="456" y="272"/>
                  </a:lnTo>
                  <a:lnTo>
                    <a:pt x="443" y="305"/>
                  </a:lnTo>
                  <a:lnTo>
                    <a:pt x="433" y="338"/>
                  </a:lnTo>
                  <a:lnTo>
                    <a:pt x="423" y="374"/>
                  </a:lnTo>
                  <a:lnTo>
                    <a:pt x="415" y="414"/>
                  </a:lnTo>
                  <a:lnTo>
                    <a:pt x="408" y="460"/>
                  </a:lnTo>
                  <a:lnTo>
                    <a:pt x="400" y="514"/>
                  </a:lnTo>
                  <a:lnTo>
                    <a:pt x="394" y="571"/>
                  </a:lnTo>
                  <a:lnTo>
                    <a:pt x="389" y="626"/>
                  </a:lnTo>
                  <a:lnTo>
                    <a:pt x="384" y="677"/>
                  </a:lnTo>
                  <a:lnTo>
                    <a:pt x="379" y="722"/>
                  </a:lnTo>
                  <a:lnTo>
                    <a:pt x="369" y="760"/>
                  </a:lnTo>
                  <a:lnTo>
                    <a:pt x="357" y="791"/>
                  </a:lnTo>
                  <a:lnTo>
                    <a:pt x="339" y="813"/>
                  </a:lnTo>
                  <a:lnTo>
                    <a:pt x="315" y="823"/>
                  </a:lnTo>
                  <a:lnTo>
                    <a:pt x="285" y="821"/>
                  </a:lnTo>
                  <a:lnTo>
                    <a:pt x="258" y="803"/>
                  </a:lnTo>
                  <a:lnTo>
                    <a:pt x="232" y="777"/>
                  </a:lnTo>
                  <a:lnTo>
                    <a:pt x="212" y="746"/>
                  </a:lnTo>
                  <a:lnTo>
                    <a:pt x="194" y="714"/>
                  </a:lnTo>
                  <a:lnTo>
                    <a:pt x="182" y="685"/>
                  </a:lnTo>
                  <a:lnTo>
                    <a:pt x="174" y="665"/>
                  </a:lnTo>
                  <a:lnTo>
                    <a:pt x="171" y="657"/>
                  </a:lnTo>
                  <a:lnTo>
                    <a:pt x="0" y="747"/>
                  </a:lnTo>
                  <a:lnTo>
                    <a:pt x="1" y="750"/>
                  </a:lnTo>
                  <a:lnTo>
                    <a:pt x="3" y="761"/>
                  </a:lnTo>
                  <a:lnTo>
                    <a:pt x="7" y="776"/>
                  </a:lnTo>
                  <a:lnTo>
                    <a:pt x="13" y="796"/>
                  </a:lnTo>
                  <a:lnTo>
                    <a:pt x="20" y="822"/>
                  </a:lnTo>
                  <a:lnTo>
                    <a:pt x="31" y="852"/>
                  </a:lnTo>
                  <a:lnTo>
                    <a:pt x="41" y="884"/>
                  </a:lnTo>
                  <a:lnTo>
                    <a:pt x="55" y="919"/>
                  </a:lnTo>
                  <a:lnTo>
                    <a:pt x="63" y="937"/>
                  </a:lnTo>
                  <a:lnTo>
                    <a:pt x="72" y="955"/>
                  </a:lnTo>
                  <a:lnTo>
                    <a:pt x="84" y="974"/>
                  </a:lnTo>
                  <a:lnTo>
                    <a:pt x="98" y="992"/>
                  </a:lnTo>
                  <a:lnTo>
                    <a:pt x="111" y="1011"/>
                  </a:lnTo>
                  <a:lnTo>
                    <a:pt x="126" y="1028"/>
                  </a:lnTo>
                  <a:lnTo>
                    <a:pt x="142" y="1045"/>
                  </a:lnTo>
                  <a:lnTo>
                    <a:pt x="159" y="1063"/>
                  </a:lnTo>
                  <a:lnTo>
                    <a:pt x="176" y="1078"/>
                  </a:lnTo>
                  <a:lnTo>
                    <a:pt x="193" y="1093"/>
                  </a:lnTo>
                  <a:lnTo>
                    <a:pt x="209" y="1105"/>
                  </a:lnTo>
                  <a:lnTo>
                    <a:pt x="225" y="1117"/>
                  </a:lnTo>
                  <a:lnTo>
                    <a:pt x="241" y="1126"/>
                  </a:lnTo>
                  <a:lnTo>
                    <a:pt x="256" y="1133"/>
                  </a:lnTo>
                  <a:lnTo>
                    <a:pt x="270" y="1139"/>
                  </a:lnTo>
                  <a:lnTo>
                    <a:pt x="283" y="1142"/>
                  </a:lnTo>
                  <a:lnTo>
                    <a:pt x="304" y="1146"/>
                  </a:lnTo>
                  <a:lnTo>
                    <a:pt x="318" y="1147"/>
                  </a:lnTo>
                  <a:lnTo>
                    <a:pt x="328" y="1148"/>
                  </a:lnTo>
                  <a:lnTo>
                    <a:pt x="337" y="1147"/>
                  </a:lnTo>
                  <a:lnTo>
                    <a:pt x="346" y="1144"/>
                  </a:lnTo>
                  <a:lnTo>
                    <a:pt x="360" y="1142"/>
                  </a:lnTo>
                  <a:lnTo>
                    <a:pt x="379" y="1137"/>
                  </a:lnTo>
                  <a:lnTo>
                    <a:pt x="406" y="1132"/>
                  </a:lnTo>
                  <a:lnTo>
                    <a:pt x="418" y="1131"/>
                  </a:lnTo>
                  <a:lnTo>
                    <a:pt x="426" y="1133"/>
                  </a:lnTo>
                  <a:lnTo>
                    <a:pt x="433" y="1137"/>
                  </a:lnTo>
                  <a:lnTo>
                    <a:pt x="438" y="1143"/>
                  </a:lnTo>
                  <a:lnTo>
                    <a:pt x="443" y="1152"/>
                  </a:lnTo>
                  <a:lnTo>
                    <a:pt x="448" y="1163"/>
                  </a:lnTo>
                  <a:lnTo>
                    <a:pt x="453" y="1174"/>
                  </a:lnTo>
                  <a:lnTo>
                    <a:pt x="459" y="1188"/>
                  </a:lnTo>
                  <a:lnTo>
                    <a:pt x="467" y="1202"/>
                  </a:lnTo>
                  <a:lnTo>
                    <a:pt x="476" y="1218"/>
                  </a:lnTo>
                  <a:lnTo>
                    <a:pt x="488" y="1233"/>
                  </a:lnTo>
                  <a:lnTo>
                    <a:pt x="503" y="1249"/>
                  </a:lnTo>
                  <a:lnTo>
                    <a:pt x="521" y="1265"/>
                  </a:lnTo>
                  <a:lnTo>
                    <a:pt x="543" y="1282"/>
                  </a:lnTo>
                  <a:lnTo>
                    <a:pt x="571" y="1298"/>
                  </a:lnTo>
                  <a:lnTo>
                    <a:pt x="603" y="1313"/>
                  </a:lnTo>
                  <a:lnTo>
                    <a:pt x="648" y="1330"/>
                  </a:lnTo>
                  <a:lnTo>
                    <a:pt x="692" y="1343"/>
                  </a:lnTo>
                  <a:lnTo>
                    <a:pt x="734" y="1351"/>
                  </a:lnTo>
                  <a:lnTo>
                    <a:pt x="776" y="1356"/>
                  </a:lnTo>
                  <a:lnTo>
                    <a:pt x="816" y="1360"/>
                  </a:lnTo>
                  <a:lnTo>
                    <a:pt x="854" y="1360"/>
                  </a:lnTo>
                  <a:lnTo>
                    <a:pt x="890" y="1358"/>
                  </a:lnTo>
                  <a:lnTo>
                    <a:pt x="924" y="1354"/>
                  </a:lnTo>
                  <a:lnTo>
                    <a:pt x="956" y="1349"/>
                  </a:lnTo>
                  <a:lnTo>
                    <a:pt x="983" y="1344"/>
                  </a:lnTo>
                  <a:lnTo>
                    <a:pt x="1009" y="1338"/>
                  </a:lnTo>
                  <a:lnTo>
                    <a:pt x="1029" y="1331"/>
                  </a:lnTo>
                  <a:lnTo>
                    <a:pt x="1048" y="1325"/>
                  </a:lnTo>
                  <a:lnTo>
                    <a:pt x="1062" y="1320"/>
                  </a:lnTo>
                  <a:lnTo>
                    <a:pt x="1071" y="1315"/>
                  </a:lnTo>
                  <a:lnTo>
                    <a:pt x="1077" y="1313"/>
                  </a:lnTo>
                  <a:lnTo>
                    <a:pt x="1082" y="1302"/>
                  </a:lnTo>
                  <a:lnTo>
                    <a:pt x="1094" y="1276"/>
                  </a:lnTo>
                  <a:lnTo>
                    <a:pt x="1110" y="1237"/>
                  </a:lnTo>
                  <a:lnTo>
                    <a:pt x="1129" y="1186"/>
                  </a:lnTo>
                  <a:lnTo>
                    <a:pt x="1151" y="1126"/>
                  </a:lnTo>
                  <a:lnTo>
                    <a:pt x="1177" y="1059"/>
                  </a:lnTo>
                  <a:lnTo>
                    <a:pt x="1203" y="987"/>
                  </a:lnTo>
                  <a:lnTo>
                    <a:pt x="1230" y="911"/>
                  </a:lnTo>
                  <a:lnTo>
                    <a:pt x="1256" y="834"/>
                  </a:lnTo>
                  <a:lnTo>
                    <a:pt x="1283" y="758"/>
                  </a:lnTo>
                  <a:lnTo>
                    <a:pt x="1307" y="687"/>
                  </a:lnTo>
                  <a:lnTo>
                    <a:pt x="1328" y="619"/>
                  </a:lnTo>
                  <a:lnTo>
                    <a:pt x="1346" y="560"/>
                  </a:lnTo>
                  <a:lnTo>
                    <a:pt x="1361" y="510"/>
                  </a:lnTo>
                  <a:lnTo>
                    <a:pt x="1370" y="470"/>
                  </a:lnTo>
                  <a:lnTo>
                    <a:pt x="1375" y="445"/>
                  </a:lnTo>
                  <a:lnTo>
                    <a:pt x="1375" y="408"/>
                  </a:lnTo>
                  <a:lnTo>
                    <a:pt x="1374" y="369"/>
                  </a:lnTo>
                  <a:lnTo>
                    <a:pt x="1370" y="330"/>
                  </a:lnTo>
                  <a:lnTo>
                    <a:pt x="1364" y="292"/>
                  </a:lnTo>
                  <a:lnTo>
                    <a:pt x="1356" y="255"/>
                  </a:lnTo>
                  <a:lnTo>
                    <a:pt x="1346" y="220"/>
                  </a:lnTo>
                  <a:lnTo>
                    <a:pt x="1334" y="189"/>
                  </a:lnTo>
                  <a:lnTo>
                    <a:pt x="1322" y="163"/>
                  </a:lnTo>
                  <a:lnTo>
                    <a:pt x="1308" y="144"/>
                  </a:lnTo>
                  <a:lnTo>
                    <a:pt x="1287" y="118"/>
                  </a:lnTo>
                  <a:lnTo>
                    <a:pt x="1260" y="88"/>
                  </a:lnTo>
                  <a:lnTo>
                    <a:pt x="1231" y="58"/>
                  </a:lnTo>
                  <a:lnTo>
                    <a:pt x="1201" y="31"/>
                  </a:lnTo>
                  <a:lnTo>
                    <a:pt x="1174" y="11"/>
                  </a:lnTo>
                  <a:lnTo>
                    <a:pt x="1155" y="0"/>
                  </a:lnTo>
                  <a:lnTo>
                    <a:pt x="1143" y="3"/>
                  </a:lnTo>
                  <a:lnTo>
                    <a:pt x="1115" y="43"/>
                  </a:lnTo>
                  <a:lnTo>
                    <a:pt x="1085" y="74"/>
                  </a:lnTo>
                  <a:lnTo>
                    <a:pt x="1053" y="97"/>
                  </a:lnTo>
                  <a:lnTo>
                    <a:pt x="1022" y="112"/>
                  </a:lnTo>
                  <a:lnTo>
                    <a:pt x="990" y="120"/>
                  </a:lnTo>
                  <a:lnTo>
                    <a:pt x="960" y="124"/>
                  </a:lnTo>
                  <a:lnTo>
                    <a:pt x="930" y="121"/>
                  </a:lnTo>
                  <a:lnTo>
                    <a:pt x="901" y="114"/>
                  </a:lnTo>
                  <a:lnTo>
                    <a:pt x="874" y="106"/>
                  </a:lnTo>
                  <a:lnTo>
                    <a:pt x="850" y="96"/>
                  </a:lnTo>
                  <a:lnTo>
                    <a:pt x="828" y="83"/>
                  </a:lnTo>
                  <a:lnTo>
                    <a:pt x="808" y="72"/>
                  </a:lnTo>
                  <a:lnTo>
                    <a:pt x="793" y="61"/>
                  </a:lnTo>
                  <a:lnTo>
                    <a:pt x="782" y="52"/>
                  </a:lnTo>
                  <a:lnTo>
                    <a:pt x="774" y="46"/>
                  </a:lnTo>
                  <a:lnTo>
                    <a:pt x="771" y="44"/>
                  </a:lnTo>
                  <a:close/>
                </a:path>
              </a:pathLst>
            </a:custGeom>
            <a:solidFill>
              <a:srgbClr val="D87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1"/>
            <p:cNvSpPr>
              <a:spLocks/>
            </p:cNvSpPr>
            <p:nvPr/>
          </p:nvSpPr>
          <p:spPr bwMode="auto">
            <a:xfrm>
              <a:off x="2664" y="2272"/>
              <a:ext cx="144" cy="160"/>
            </a:xfrm>
            <a:custGeom>
              <a:avLst/>
              <a:gdLst>
                <a:gd name="T0" fmla="*/ 1 w 288"/>
                <a:gd name="T1" fmla="*/ 0 h 322"/>
                <a:gd name="T2" fmla="*/ 1 w 288"/>
                <a:gd name="T3" fmla="*/ 0 h 322"/>
                <a:gd name="T4" fmla="*/ 1 w 288"/>
                <a:gd name="T5" fmla="*/ 0 h 322"/>
                <a:gd name="T6" fmla="*/ 1 w 288"/>
                <a:gd name="T7" fmla="*/ 0 h 322"/>
                <a:gd name="T8" fmla="*/ 1 w 288"/>
                <a:gd name="T9" fmla="*/ 0 h 322"/>
                <a:gd name="T10" fmla="*/ 1 w 288"/>
                <a:gd name="T11" fmla="*/ 0 h 322"/>
                <a:gd name="T12" fmla="*/ 1 w 288"/>
                <a:gd name="T13" fmla="*/ 0 h 322"/>
                <a:gd name="T14" fmla="*/ 1 w 288"/>
                <a:gd name="T15" fmla="*/ 0 h 322"/>
                <a:gd name="T16" fmla="*/ 1 w 288"/>
                <a:gd name="T17" fmla="*/ 0 h 322"/>
                <a:gd name="T18" fmla="*/ 1 w 288"/>
                <a:gd name="T19" fmla="*/ 0 h 322"/>
                <a:gd name="T20" fmla="*/ 1 w 288"/>
                <a:gd name="T21" fmla="*/ 0 h 322"/>
                <a:gd name="T22" fmla="*/ 1 w 288"/>
                <a:gd name="T23" fmla="*/ 0 h 322"/>
                <a:gd name="T24" fmla="*/ 1 w 288"/>
                <a:gd name="T25" fmla="*/ 0 h 322"/>
                <a:gd name="T26" fmla="*/ 1 w 288"/>
                <a:gd name="T27" fmla="*/ 0 h 322"/>
                <a:gd name="T28" fmla="*/ 1 w 288"/>
                <a:gd name="T29" fmla="*/ 0 h 322"/>
                <a:gd name="T30" fmla="*/ 1 w 288"/>
                <a:gd name="T31" fmla="*/ 0 h 322"/>
                <a:gd name="T32" fmla="*/ 1 w 288"/>
                <a:gd name="T33" fmla="*/ 0 h 322"/>
                <a:gd name="T34" fmla="*/ 1 w 288"/>
                <a:gd name="T35" fmla="*/ 0 h 322"/>
                <a:gd name="T36" fmla="*/ 1 w 288"/>
                <a:gd name="T37" fmla="*/ 0 h 322"/>
                <a:gd name="T38" fmla="*/ 1 w 288"/>
                <a:gd name="T39" fmla="*/ 0 h 322"/>
                <a:gd name="T40" fmla="*/ 1 w 288"/>
                <a:gd name="T41" fmla="*/ 0 h 322"/>
                <a:gd name="T42" fmla="*/ 1 w 288"/>
                <a:gd name="T43" fmla="*/ 0 h 322"/>
                <a:gd name="T44" fmla="*/ 1 w 288"/>
                <a:gd name="T45" fmla="*/ 0 h 322"/>
                <a:gd name="T46" fmla="*/ 1 w 288"/>
                <a:gd name="T47" fmla="*/ 0 h 322"/>
                <a:gd name="T48" fmla="*/ 1 w 288"/>
                <a:gd name="T49" fmla="*/ 0 h 322"/>
                <a:gd name="T50" fmla="*/ 1 w 288"/>
                <a:gd name="T51" fmla="*/ 0 h 322"/>
                <a:gd name="T52" fmla="*/ 1 w 288"/>
                <a:gd name="T53" fmla="*/ 0 h 322"/>
                <a:gd name="T54" fmla="*/ 1 w 288"/>
                <a:gd name="T55" fmla="*/ 0 h 322"/>
                <a:gd name="T56" fmla="*/ 1 w 288"/>
                <a:gd name="T57" fmla="*/ 0 h 322"/>
                <a:gd name="T58" fmla="*/ 1 w 288"/>
                <a:gd name="T59" fmla="*/ 0 h 322"/>
                <a:gd name="T60" fmla="*/ 1 w 288"/>
                <a:gd name="T61" fmla="*/ 0 h 322"/>
                <a:gd name="T62" fmla="*/ 0 w 288"/>
                <a:gd name="T63" fmla="*/ 0 h 3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88"/>
                <a:gd name="T97" fmla="*/ 0 h 322"/>
                <a:gd name="T98" fmla="*/ 288 w 288"/>
                <a:gd name="T99" fmla="*/ 322 h 3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88" h="322">
                  <a:moveTo>
                    <a:pt x="0" y="57"/>
                  </a:moveTo>
                  <a:lnTo>
                    <a:pt x="12" y="76"/>
                  </a:lnTo>
                  <a:lnTo>
                    <a:pt x="22" y="98"/>
                  </a:lnTo>
                  <a:lnTo>
                    <a:pt x="29" y="123"/>
                  </a:lnTo>
                  <a:lnTo>
                    <a:pt x="33" y="152"/>
                  </a:lnTo>
                  <a:lnTo>
                    <a:pt x="32" y="171"/>
                  </a:lnTo>
                  <a:lnTo>
                    <a:pt x="30" y="193"/>
                  </a:lnTo>
                  <a:lnTo>
                    <a:pt x="30" y="216"/>
                  </a:lnTo>
                  <a:lnTo>
                    <a:pt x="30" y="241"/>
                  </a:lnTo>
                  <a:lnTo>
                    <a:pt x="33" y="264"/>
                  </a:lnTo>
                  <a:lnTo>
                    <a:pt x="38" y="286"/>
                  </a:lnTo>
                  <a:lnTo>
                    <a:pt x="49" y="304"/>
                  </a:lnTo>
                  <a:lnTo>
                    <a:pt x="64" y="317"/>
                  </a:lnTo>
                  <a:lnTo>
                    <a:pt x="85" y="322"/>
                  </a:lnTo>
                  <a:lnTo>
                    <a:pt x="110" y="316"/>
                  </a:lnTo>
                  <a:lnTo>
                    <a:pt x="137" y="303"/>
                  </a:lnTo>
                  <a:lnTo>
                    <a:pt x="165" y="287"/>
                  </a:lnTo>
                  <a:lnTo>
                    <a:pt x="190" y="270"/>
                  </a:lnTo>
                  <a:lnTo>
                    <a:pt x="210" y="254"/>
                  </a:lnTo>
                  <a:lnTo>
                    <a:pt x="225" y="242"/>
                  </a:lnTo>
                  <a:lnTo>
                    <a:pt x="230" y="237"/>
                  </a:lnTo>
                  <a:lnTo>
                    <a:pt x="232" y="234"/>
                  </a:lnTo>
                  <a:lnTo>
                    <a:pt x="239" y="224"/>
                  </a:lnTo>
                  <a:lnTo>
                    <a:pt x="248" y="209"/>
                  </a:lnTo>
                  <a:lnTo>
                    <a:pt x="258" y="190"/>
                  </a:lnTo>
                  <a:lnTo>
                    <a:pt x="269" y="172"/>
                  </a:lnTo>
                  <a:lnTo>
                    <a:pt x="279" y="154"/>
                  </a:lnTo>
                  <a:lnTo>
                    <a:pt x="286" y="140"/>
                  </a:lnTo>
                  <a:lnTo>
                    <a:pt x="288" y="130"/>
                  </a:lnTo>
                  <a:lnTo>
                    <a:pt x="288" y="104"/>
                  </a:lnTo>
                  <a:lnTo>
                    <a:pt x="285" y="62"/>
                  </a:lnTo>
                  <a:lnTo>
                    <a:pt x="275" y="22"/>
                  </a:lnTo>
                  <a:lnTo>
                    <a:pt x="256" y="2"/>
                  </a:lnTo>
                  <a:lnTo>
                    <a:pt x="246" y="4"/>
                  </a:lnTo>
                  <a:lnTo>
                    <a:pt x="237" y="10"/>
                  </a:lnTo>
                  <a:lnTo>
                    <a:pt x="231" y="21"/>
                  </a:lnTo>
                  <a:lnTo>
                    <a:pt x="225" y="32"/>
                  </a:lnTo>
                  <a:lnTo>
                    <a:pt x="222" y="45"/>
                  </a:lnTo>
                  <a:lnTo>
                    <a:pt x="219" y="57"/>
                  </a:lnTo>
                  <a:lnTo>
                    <a:pt x="218" y="63"/>
                  </a:lnTo>
                  <a:lnTo>
                    <a:pt x="218" y="67"/>
                  </a:lnTo>
                  <a:lnTo>
                    <a:pt x="217" y="65"/>
                  </a:lnTo>
                  <a:lnTo>
                    <a:pt x="214" y="59"/>
                  </a:lnTo>
                  <a:lnTo>
                    <a:pt x="209" y="50"/>
                  </a:lnTo>
                  <a:lnTo>
                    <a:pt x="203" y="39"/>
                  </a:lnTo>
                  <a:lnTo>
                    <a:pt x="197" y="28"/>
                  </a:lnTo>
                  <a:lnTo>
                    <a:pt x="192" y="17"/>
                  </a:lnTo>
                  <a:lnTo>
                    <a:pt x="186" y="8"/>
                  </a:lnTo>
                  <a:lnTo>
                    <a:pt x="181" y="2"/>
                  </a:lnTo>
                  <a:lnTo>
                    <a:pt x="178" y="1"/>
                  </a:lnTo>
                  <a:lnTo>
                    <a:pt x="170" y="0"/>
                  </a:lnTo>
                  <a:lnTo>
                    <a:pt x="159" y="1"/>
                  </a:lnTo>
                  <a:lnTo>
                    <a:pt x="147" y="2"/>
                  </a:lnTo>
                  <a:lnTo>
                    <a:pt x="132" y="5"/>
                  </a:lnTo>
                  <a:lnTo>
                    <a:pt x="116" y="8"/>
                  </a:lnTo>
                  <a:lnTo>
                    <a:pt x="99" y="12"/>
                  </a:lnTo>
                  <a:lnTo>
                    <a:pt x="82" y="15"/>
                  </a:lnTo>
                  <a:lnTo>
                    <a:pt x="65" y="20"/>
                  </a:lnTo>
                  <a:lnTo>
                    <a:pt x="49" y="25"/>
                  </a:lnTo>
                  <a:lnTo>
                    <a:pt x="34" y="30"/>
                  </a:lnTo>
                  <a:lnTo>
                    <a:pt x="21" y="36"/>
                  </a:lnTo>
                  <a:lnTo>
                    <a:pt x="11" y="40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2C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2"/>
            <p:cNvSpPr>
              <a:spLocks/>
            </p:cNvSpPr>
            <p:nvPr/>
          </p:nvSpPr>
          <p:spPr bwMode="auto">
            <a:xfrm>
              <a:off x="3025" y="2298"/>
              <a:ext cx="394" cy="380"/>
            </a:xfrm>
            <a:custGeom>
              <a:avLst/>
              <a:gdLst>
                <a:gd name="T0" fmla="*/ 1 w 787"/>
                <a:gd name="T1" fmla="*/ 1 h 759"/>
                <a:gd name="T2" fmla="*/ 1 w 787"/>
                <a:gd name="T3" fmla="*/ 1 h 759"/>
                <a:gd name="T4" fmla="*/ 1 w 787"/>
                <a:gd name="T5" fmla="*/ 1 h 759"/>
                <a:gd name="T6" fmla="*/ 1 w 787"/>
                <a:gd name="T7" fmla="*/ 1 h 759"/>
                <a:gd name="T8" fmla="*/ 1 w 787"/>
                <a:gd name="T9" fmla="*/ 1 h 759"/>
                <a:gd name="T10" fmla="*/ 1 w 787"/>
                <a:gd name="T11" fmla="*/ 1 h 759"/>
                <a:gd name="T12" fmla="*/ 1 w 787"/>
                <a:gd name="T13" fmla="*/ 1 h 759"/>
                <a:gd name="T14" fmla="*/ 1 w 787"/>
                <a:gd name="T15" fmla="*/ 1 h 759"/>
                <a:gd name="T16" fmla="*/ 1 w 787"/>
                <a:gd name="T17" fmla="*/ 1 h 759"/>
                <a:gd name="T18" fmla="*/ 1 w 787"/>
                <a:gd name="T19" fmla="*/ 1 h 759"/>
                <a:gd name="T20" fmla="*/ 1 w 787"/>
                <a:gd name="T21" fmla="*/ 1 h 759"/>
                <a:gd name="T22" fmla="*/ 1 w 787"/>
                <a:gd name="T23" fmla="*/ 1 h 759"/>
                <a:gd name="T24" fmla="*/ 1 w 787"/>
                <a:gd name="T25" fmla="*/ 1 h 759"/>
                <a:gd name="T26" fmla="*/ 1 w 787"/>
                <a:gd name="T27" fmla="*/ 1 h 759"/>
                <a:gd name="T28" fmla="*/ 1 w 787"/>
                <a:gd name="T29" fmla="*/ 1 h 759"/>
                <a:gd name="T30" fmla="*/ 1 w 787"/>
                <a:gd name="T31" fmla="*/ 1 h 759"/>
                <a:gd name="T32" fmla="*/ 1 w 787"/>
                <a:gd name="T33" fmla="*/ 1 h 759"/>
                <a:gd name="T34" fmla="*/ 1 w 787"/>
                <a:gd name="T35" fmla="*/ 1 h 759"/>
                <a:gd name="T36" fmla="*/ 1 w 787"/>
                <a:gd name="T37" fmla="*/ 1 h 759"/>
                <a:gd name="T38" fmla="*/ 1 w 787"/>
                <a:gd name="T39" fmla="*/ 1 h 759"/>
                <a:gd name="T40" fmla="*/ 1 w 787"/>
                <a:gd name="T41" fmla="*/ 1 h 759"/>
                <a:gd name="T42" fmla="*/ 1 w 787"/>
                <a:gd name="T43" fmla="*/ 1 h 759"/>
                <a:gd name="T44" fmla="*/ 1 w 787"/>
                <a:gd name="T45" fmla="*/ 1 h 759"/>
                <a:gd name="T46" fmla="*/ 1 w 787"/>
                <a:gd name="T47" fmla="*/ 1 h 759"/>
                <a:gd name="T48" fmla="*/ 1 w 787"/>
                <a:gd name="T49" fmla="*/ 1 h 759"/>
                <a:gd name="T50" fmla="*/ 1 w 787"/>
                <a:gd name="T51" fmla="*/ 1 h 759"/>
                <a:gd name="T52" fmla="*/ 1 w 787"/>
                <a:gd name="T53" fmla="*/ 1 h 759"/>
                <a:gd name="T54" fmla="*/ 1 w 787"/>
                <a:gd name="T55" fmla="*/ 1 h 759"/>
                <a:gd name="T56" fmla="*/ 1 w 787"/>
                <a:gd name="T57" fmla="*/ 1 h 759"/>
                <a:gd name="T58" fmla="*/ 1 w 787"/>
                <a:gd name="T59" fmla="*/ 1 h 759"/>
                <a:gd name="T60" fmla="*/ 1 w 787"/>
                <a:gd name="T61" fmla="*/ 1 h 759"/>
                <a:gd name="T62" fmla="*/ 1 w 787"/>
                <a:gd name="T63" fmla="*/ 1 h 759"/>
                <a:gd name="T64" fmla="*/ 1 w 787"/>
                <a:gd name="T65" fmla="*/ 1 h 759"/>
                <a:gd name="T66" fmla="*/ 1 w 787"/>
                <a:gd name="T67" fmla="*/ 0 h 759"/>
                <a:gd name="T68" fmla="*/ 1 w 787"/>
                <a:gd name="T69" fmla="*/ 0 h 759"/>
                <a:gd name="T70" fmla="*/ 1 w 787"/>
                <a:gd name="T71" fmla="*/ 0 h 759"/>
                <a:gd name="T72" fmla="*/ 1 w 787"/>
                <a:gd name="T73" fmla="*/ 1 h 759"/>
                <a:gd name="T74" fmla="*/ 1 w 787"/>
                <a:gd name="T75" fmla="*/ 1 h 759"/>
                <a:gd name="T76" fmla="*/ 1 w 787"/>
                <a:gd name="T77" fmla="*/ 1 h 759"/>
                <a:gd name="T78" fmla="*/ 1 w 787"/>
                <a:gd name="T79" fmla="*/ 1 h 759"/>
                <a:gd name="T80" fmla="*/ 1 w 787"/>
                <a:gd name="T81" fmla="*/ 1 h 759"/>
                <a:gd name="T82" fmla="*/ 1 w 787"/>
                <a:gd name="T83" fmla="*/ 1 h 759"/>
                <a:gd name="T84" fmla="*/ 1 w 787"/>
                <a:gd name="T85" fmla="*/ 1 h 759"/>
                <a:gd name="T86" fmla="*/ 1 w 787"/>
                <a:gd name="T87" fmla="*/ 1 h 759"/>
                <a:gd name="T88" fmla="*/ 1 w 787"/>
                <a:gd name="T89" fmla="*/ 1 h 759"/>
                <a:gd name="T90" fmla="*/ 1 w 787"/>
                <a:gd name="T91" fmla="*/ 1 h 75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7"/>
                <a:gd name="T139" fmla="*/ 0 h 759"/>
                <a:gd name="T140" fmla="*/ 787 w 787"/>
                <a:gd name="T141" fmla="*/ 759 h 75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7" h="759">
                  <a:moveTo>
                    <a:pt x="132" y="91"/>
                  </a:moveTo>
                  <a:lnTo>
                    <a:pt x="115" y="103"/>
                  </a:lnTo>
                  <a:lnTo>
                    <a:pt x="97" y="121"/>
                  </a:lnTo>
                  <a:lnTo>
                    <a:pt x="80" y="146"/>
                  </a:lnTo>
                  <a:lnTo>
                    <a:pt x="64" y="174"/>
                  </a:lnTo>
                  <a:lnTo>
                    <a:pt x="50" y="204"/>
                  </a:lnTo>
                  <a:lnTo>
                    <a:pt x="39" y="234"/>
                  </a:lnTo>
                  <a:lnTo>
                    <a:pt x="31" y="260"/>
                  </a:lnTo>
                  <a:lnTo>
                    <a:pt x="26" y="282"/>
                  </a:lnTo>
                  <a:lnTo>
                    <a:pt x="16" y="381"/>
                  </a:lnTo>
                  <a:lnTo>
                    <a:pt x="8" y="477"/>
                  </a:lnTo>
                  <a:lnTo>
                    <a:pt x="2" y="549"/>
                  </a:lnTo>
                  <a:lnTo>
                    <a:pt x="0" y="577"/>
                  </a:lnTo>
                  <a:lnTo>
                    <a:pt x="1" y="583"/>
                  </a:lnTo>
                  <a:lnTo>
                    <a:pt x="4" y="597"/>
                  </a:lnTo>
                  <a:lnTo>
                    <a:pt x="11" y="619"/>
                  </a:lnTo>
                  <a:lnTo>
                    <a:pt x="21" y="644"/>
                  </a:lnTo>
                  <a:lnTo>
                    <a:pt x="36" y="672"/>
                  </a:lnTo>
                  <a:lnTo>
                    <a:pt x="57" y="698"/>
                  </a:lnTo>
                  <a:lnTo>
                    <a:pt x="85" y="720"/>
                  </a:lnTo>
                  <a:lnTo>
                    <a:pt x="118" y="737"/>
                  </a:lnTo>
                  <a:lnTo>
                    <a:pt x="145" y="746"/>
                  </a:lnTo>
                  <a:lnTo>
                    <a:pt x="171" y="752"/>
                  </a:lnTo>
                  <a:lnTo>
                    <a:pt x="197" y="756"/>
                  </a:lnTo>
                  <a:lnTo>
                    <a:pt x="221" y="758"/>
                  </a:lnTo>
                  <a:lnTo>
                    <a:pt x="243" y="759"/>
                  </a:lnTo>
                  <a:lnTo>
                    <a:pt x="264" y="759"/>
                  </a:lnTo>
                  <a:lnTo>
                    <a:pt x="285" y="757"/>
                  </a:lnTo>
                  <a:lnTo>
                    <a:pt x="304" y="755"/>
                  </a:lnTo>
                  <a:lnTo>
                    <a:pt x="320" y="751"/>
                  </a:lnTo>
                  <a:lnTo>
                    <a:pt x="335" y="748"/>
                  </a:lnTo>
                  <a:lnTo>
                    <a:pt x="349" y="744"/>
                  </a:lnTo>
                  <a:lnTo>
                    <a:pt x="359" y="741"/>
                  </a:lnTo>
                  <a:lnTo>
                    <a:pt x="368" y="737"/>
                  </a:lnTo>
                  <a:lnTo>
                    <a:pt x="374" y="735"/>
                  </a:lnTo>
                  <a:lnTo>
                    <a:pt x="378" y="734"/>
                  </a:lnTo>
                  <a:lnTo>
                    <a:pt x="380" y="733"/>
                  </a:lnTo>
                  <a:lnTo>
                    <a:pt x="383" y="732"/>
                  </a:lnTo>
                  <a:lnTo>
                    <a:pt x="393" y="728"/>
                  </a:lnTo>
                  <a:lnTo>
                    <a:pt x="411" y="722"/>
                  </a:lnTo>
                  <a:lnTo>
                    <a:pt x="431" y="716"/>
                  </a:lnTo>
                  <a:lnTo>
                    <a:pt x="457" y="706"/>
                  </a:lnTo>
                  <a:lnTo>
                    <a:pt x="486" y="697"/>
                  </a:lnTo>
                  <a:lnTo>
                    <a:pt x="517" y="686"/>
                  </a:lnTo>
                  <a:lnTo>
                    <a:pt x="548" y="674"/>
                  </a:lnTo>
                  <a:lnTo>
                    <a:pt x="580" y="663"/>
                  </a:lnTo>
                  <a:lnTo>
                    <a:pt x="611" y="650"/>
                  </a:lnTo>
                  <a:lnTo>
                    <a:pt x="641" y="638"/>
                  </a:lnTo>
                  <a:lnTo>
                    <a:pt x="668" y="627"/>
                  </a:lnTo>
                  <a:lnTo>
                    <a:pt x="692" y="615"/>
                  </a:lnTo>
                  <a:lnTo>
                    <a:pt x="710" y="605"/>
                  </a:lnTo>
                  <a:lnTo>
                    <a:pt x="724" y="597"/>
                  </a:lnTo>
                  <a:lnTo>
                    <a:pt x="731" y="589"/>
                  </a:lnTo>
                  <a:lnTo>
                    <a:pt x="749" y="542"/>
                  </a:lnTo>
                  <a:lnTo>
                    <a:pt x="764" y="478"/>
                  </a:lnTo>
                  <a:lnTo>
                    <a:pt x="777" y="405"/>
                  </a:lnTo>
                  <a:lnTo>
                    <a:pt x="785" y="325"/>
                  </a:lnTo>
                  <a:lnTo>
                    <a:pt x="787" y="247"/>
                  </a:lnTo>
                  <a:lnTo>
                    <a:pt x="784" y="175"/>
                  </a:lnTo>
                  <a:lnTo>
                    <a:pt x="774" y="118"/>
                  </a:lnTo>
                  <a:lnTo>
                    <a:pt x="756" y="78"/>
                  </a:lnTo>
                  <a:lnTo>
                    <a:pt x="732" y="52"/>
                  </a:lnTo>
                  <a:lnTo>
                    <a:pt x="709" y="32"/>
                  </a:lnTo>
                  <a:lnTo>
                    <a:pt x="687" y="19"/>
                  </a:lnTo>
                  <a:lnTo>
                    <a:pt x="669" y="9"/>
                  </a:lnTo>
                  <a:lnTo>
                    <a:pt x="651" y="4"/>
                  </a:lnTo>
                  <a:lnTo>
                    <a:pt x="639" y="1"/>
                  </a:lnTo>
                  <a:lnTo>
                    <a:pt x="631" y="0"/>
                  </a:lnTo>
                  <a:lnTo>
                    <a:pt x="628" y="0"/>
                  </a:lnTo>
                  <a:lnTo>
                    <a:pt x="626" y="0"/>
                  </a:lnTo>
                  <a:lnTo>
                    <a:pt x="620" y="0"/>
                  </a:lnTo>
                  <a:lnTo>
                    <a:pt x="611" y="0"/>
                  </a:lnTo>
                  <a:lnTo>
                    <a:pt x="598" y="0"/>
                  </a:lnTo>
                  <a:lnTo>
                    <a:pt x="582" y="1"/>
                  </a:lnTo>
                  <a:lnTo>
                    <a:pt x="564" y="1"/>
                  </a:lnTo>
                  <a:lnTo>
                    <a:pt x="544" y="2"/>
                  </a:lnTo>
                  <a:lnTo>
                    <a:pt x="521" y="4"/>
                  </a:lnTo>
                  <a:lnTo>
                    <a:pt x="497" y="6"/>
                  </a:lnTo>
                  <a:lnTo>
                    <a:pt x="472" y="7"/>
                  </a:lnTo>
                  <a:lnTo>
                    <a:pt x="445" y="10"/>
                  </a:lnTo>
                  <a:lnTo>
                    <a:pt x="419" y="14"/>
                  </a:lnTo>
                  <a:lnTo>
                    <a:pt x="391" y="17"/>
                  </a:lnTo>
                  <a:lnTo>
                    <a:pt x="364" y="23"/>
                  </a:lnTo>
                  <a:lnTo>
                    <a:pt x="337" y="28"/>
                  </a:lnTo>
                  <a:lnTo>
                    <a:pt x="311" y="35"/>
                  </a:lnTo>
                  <a:lnTo>
                    <a:pt x="277" y="44"/>
                  </a:lnTo>
                  <a:lnTo>
                    <a:pt x="247" y="52"/>
                  </a:lnTo>
                  <a:lnTo>
                    <a:pt x="222" y="60"/>
                  </a:lnTo>
                  <a:lnTo>
                    <a:pt x="199" y="67"/>
                  </a:lnTo>
                  <a:lnTo>
                    <a:pt x="179" y="73"/>
                  </a:lnTo>
                  <a:lnTo>
                    <a:pt x="162" y="80"/>
                  </a:lnTo>
                  <a:lnTo>
                    <a:pt x="147" y="85"/>
                  </a:lnTo>
                  <a:lnTo>
                    <a:pt x="132" y="91"/>
                  </a:lnTo>
                  <a:close/>
                </a:path>
              </a:pathLst>
            </a:custGeom>
            <a:solidFill>
              <a:srgbClr val="59A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3"/>
            <p:cNvSpPr>
              <a:spLocks/>
            </p:cNvSpPr>
            <p:nvPr/>
          </p:nvSpPr>
          <p:spPr bwMode="auto">
            <a:xfrm>
              <a:off x="3191" y="2394"/>
              <a:ext cx="168" cy="366"/>
            </a:xfrm>
            <a:custGeom>
              <a:avLst/>
              <a:gdLst>
                <a:gd name="T0" fmla="*/ 1 w 336"/>
                <a:gd name="T1" fmla="*/ 0 h 733"/>
                <a:gd name="T2" fmla="*/ 0 w 336"/>
                <a:gd name="T3" fmla="*/ 0 h 733"/>
                <a:gd name="T4" fmla="*/ 1 w 336"/>
                <a:gd name="T5" fmla="*/ 0 h 733"/>
                <a:gd name="T6" fmla="*/ 1 w 336"/>
                <a:gd name="T7" fmla="*/ 0 h 733"/>
                <a:gd name="T8" fmla="*/ 1 w 336"/>
                <a:gd name="T9" fmla="*/ 0 h 733"/>
                <a:gd name="T10" fmla="*/ 1 w 336"/>
                <a:gd name="T11" fmla="*/ 0 h 733"/>
                <a:gd name="T12" fmla="*/ 1 w 336"/>
                <a:gd name="T13" fmla="*/ 0 h 733"/>
                <a:gd name="T14" fmla="*/ 1 w 336"/>
                <a:gd name="T15" fmla="*/ 0 h 733"/>
                <a:gd name="T16" fmla="*/ 1 w 336"/>
                <a:gd name="T17" fmla="*/ 0 h 733"/>
                <a:gd name="T18" fmla="*/ 1 w 336"/>
                <a:gd name="T19" fmla="*/ 0 h 733"/>
                <a:gd name="T20" fmla="*/ 1 w 336"/>
                <a:gd name="T21" fmla="*/ 0 h 733"/>
                <a:gd name="T22" fmla="*/ 1 w 336"/>
                <a:gd name="T23" fmla="*/ 0 h 733"/>
                <a:gd name="T24" fmla="*/ 1 w 336"/>
                <a:gd name="T25" fmla="*/ 0 h 733"/>
                <a:gd name="T26" fmla="*/ 1 w 336"/>
                <a:gd name="T27" fmla="*/ 0 h 733"/>
                <a:gd name="T28" fmla="*/ 1 w 336"/>
                <a:gd name="T29" fmla="*/ 0 h 733"/>
                <a:gd name="T30" fmla="*/ 1 w 336"/>
                <a:gd name="T31" fmla="*/ 0 h 733"/>
                <a:gd name="T32" fmla="*/ 1 w 336"/>
                <a:gd name="T33" fmla="*/ 0 h 733"/>
                <a:gd name="T34" fmla="*/ 1 w 336"/>
                <a:gd name="T35" fmla="*/ 0 h 733"/>
                <a:gd name="T36" fmla="*/ 1 w 336"/>
                <a:gd name="T37" fmla="*/ 0 h 733"/>
                <a:gd name="T38" fmla="*/ 1 w 336"/>
                <a:gd name="T39" fmla="*/ 0 h 7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6"/>
                <a:gd name="T61" fmla="*/ 0 h 733"/>
                <a:gd name="T62" fmla="*/ 336 w 336"/>
                <a:gd name="T63" fmla="*/ 733 h 7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6" h="733">
                  <a:moveTo>
                    <a:pt x="99" y="49"/>
                  </a:moveTo>
                  <a:lnTo>
                    <a:pt x="0" y="733"/>
                  </a:lnTo>
                  <a:lnTo>
                    <a:pt x="229" y="733"/>
                  </a:lnTo>
                  <a:lnTo>
                    <a:pt x="336" y="30"/>
                  </a:lnTo>
                  <a:lnTo>
                    <a:pt x="336" y="29"/>
                  </a:lnTo>
                  <a:lnTo>
                    <a:pt x="336" y="26"/>
                  </a:lnTo>
                  <a:lnTo>
                    <a:pt x="335" y="22"/>
                  </a:lnTo>
                  <a:lnTo>
                    <a:pt x="331" y="16"/>
                  </a:lnTo>
                  <a:lnTo>
                    <a:pt x="321" y="12"/>
                  </a:lnTo>
                  <a:lnTo>
                    <a:pt x="309" y="6"/>
                  </a:lnTo>
                  <a:lnTo>
                    <a:pt x="288" y="3"/>
                  </a:lnTo>
                  <a:lnTo>
                    <a:pt x="260" y="0"/>
                  </a:lnTo>
                  <a:lnTo>
                    <a:pt x="228" y="2"/>
                  </a:lnTo>
                  <a:lnTo>
                    <a:pt x="198" y="6"/>
                  </a:lnTo>
                  <a:lnTo>
                    <a:pt x="172" y="14"/>
                  </a:lnTo>
                  <a:lnTo>
                    <a:pt x="148" y="22"/>
                  </a:lnTo>
                  <a:lnTo>
                    <a:pt x="128" y="33"/>
                  </a:lnTo>
                  <a:lnTo>
                    <a:pt x="112" y="41"/>
                  </a:lnTo>
                  <a:lnTo>
                    <a:pt x="103" y="46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4"/>
            <p:cNvSpPr>
              <a:spLocks/>
            </p:cNvSpPr>
            <p:nvPr/>
          </p:nvSpPr>
          <p:spPr bwMode="auto">
            <a:xfrm>
              <a:off x="3014" y="1631"/>
              <a:ext cx="256" cy="77"/>
            </a:xfrm>
            <a:custGeom>
              <a:avLst/>
              <a:gdLst>
                <a:gd name="T0" fmla="*/ 1 w 511"/>
                <a:gd name="T1" fmla="*/ 1 h 154"/>
                <a:gd name="T2" fmla="*/ 1 w 511"/>
                <a:gd name="T3" fmla="*/ 1 h 154"/>
                <a:gd name="T4" fmla="*/ 1 w 511"/>
                <a:gd name="T5" fmla="*/ 1 h 154"/>
                <a:gd name="T6" fmla="*/ 1 w 511"/>
                <a:gd name="T7" fmla="*/ 1 h 154"/>
                <a:gd name="T8" fmla="*/ 1 w 511"/>
                <a:gd name="T9" fmla="*/ 1 h 154"/>
                <a:gd name="T10" fmla="*/ 1 w 511"/>
                <a:gd name="T11" fmla="*/ 1 h 154"/>
                <a:gd name="T12" fmla="*/ 1 w 511"/>
                <a:gd name="T13" fmla="*/ 1 h 154"/>
                <a:gd name="T14" fmla="*/ 1 w 511"/>
                <a:gd name="T15" fmla="*/ 1 h 154"/>
                <a:gd name="T16" fmla="*/ 1 w 511"/>
                <a:gd name="T17" fmla="*/ 1 h 154"/>
                <a:gd name="T18" fmla="*/ 1 w 511"/>
                <a:gd name="T19" fmla="*/ 1 h 154"/>
                <a:gd name="T20" fmla="*/ 1 w 511"/>
                <a:gd name="T21" fmla="*/ 1 h 154"/>
                <a:gd name="T22" fmla="*/ 1 w 511"/>
                <a:gd name="T23" fmla="*/ 1 h 154"/>
                <a:gd name="T24" fmla="*/ 1 w 511"/>
                <a:gd name="T25" fmla="*/ 1 h 154"/>
                <a:gd name="T26" fmla="*/ 1 w 511"/>
                <a:gd name="T27" fmla="*/ 1 h 154"/>
                <a:gd name="T28" fmla="*/ 1 w 511"/>
                <a:gd name="T29" fmla="*/ 1 h 154"/>
                <a:gd name="T30" fmla="*/ 1 w 511"/>
                <a:gd name="T31" fmla="*/ 1 h 154"/>
                <a:gd name="T32" fmla="*/ 1 w 511"/>
                <a:gd name="T33" fmla="*/ 1 h 154"/>
                <a:gd name="T34" fmla="*/ 1 w 511"/>
                <a:gd name="T35" fmla="*/ 1 h 154"/>
                <a:gd name="T36" fmla="*/ 1 w 511"/>
                <a:gd name="T37" fmla="*/ 1 h 154"/>
                <a:gd name="T38" fmla="*/ 1 w 511"/>
                <a:gd name="T39" fmla="*/ 1 h 154"/>
                <a:gd name="T40" fmla="*/ 1 w 511"/>
                <a:gd name="T41" fmla="*/ 1 h 154"/>
                <a:gd name="T42" fmla="*/ 1 w 511"/>
                <a:gd name="T43" fmla="*/ 1 h 154"/>
                <a:gd name="T44" fmla="*/ 1 w 511"/>
                <a:gd name="T45" fmla="*/ 1 h 154"/>
                <a:gd name="T46" fmla="*/ 0 w 511"/>
                <a:gd name="T47" fmla="*/ 1 h 154"/>
                <a:gd name="T48" fmla="*/ 0 w 511"/>
                <a:gd name="T49" fmla="*/ 1 h 154"/>
                <a:gd name="T50" fmla="*/ 1 w 511"/>
                <a:gd name="T51" fmla="*/ 1 h 154"/>
                <a:gd name="T52" fmla="*/ 1 w 511"/>
                <a:gd name="T53" fmla="*/ 1 h 154"/>
                <a:gd name="T54" fmla="*/ 1 w 511"/>
                <a:gd name="T55" fmla="*/ 1 h 154"/>
                <a:gd name="T56" fmla="*/ 1 w 511"/>
                <a:gd name="T57" fmla="*/ 1 h 154"/>
                <a:gd name="T58" fmla="*/ 1 w 511"/>
                <a:gd name="T59" fmla="*/ 1 h 154"/>
                <a:gd name="T60" fmla="*/ 1 w 511"/>
                <a:gd name="T61" fmla="*/ 1 h 154"/>
                <a:gd name="T62" fmla="*/ 1 w 511"/>
                <a:gd name="T63" fmla="*/ 1 h 154"/>
                <a:gd name="T64" fmla="*/ 1 w 511"/>
                <a:gd name="T65" fmla="*/ 1 h 154"/>
                <a:gd name="T66" fmla="*/ 1 w 511"/>
                <a:gd name="T67" fmla="*/ 1 h 154"/>
                <a:gd name="T68" fmla="*/ 1 w 511"/>
                <a:gd name="T69" fmla="*/ 1 h 154"/>
                <a:gd name="T70" fmla="*/ 1 w 511"/>
                <a:gd name="T71" fmla="*/ 0 h 154"/>
                <a:gd name="T72" fmla="*/ 1 w 511"/>
                <a:gd name="T73" fmla="*/ 1 h 154"/>
                <a:gd name="T74" fmla="*/ 1 w 511"/>
                <a:gd name="T75" fmla="*/ 1 h 154"/>
                <a:gd name="T76" fmla="*/ 1 w 511"/>
                <a:gd name="T77" fmla="*/ 1 h 154"/>
                <a:gd name="T78" fmla="*/ 1 w 511"/>
                <a:gd name="T79" fmla="*/ 1 h 154"/>
                <a:gd name="T80" fmla="*/ 1 w 511"/>
                <a:gd name="T81" fmla="*/ 1 h 154"/>
                <a:gd name="T82" fmla="*/ 1 w 511"/>
                <a:gd name="T83" fmla="*/ 1 h 154"/>
                <a:gd name="T84" fmla="*/ 1 w 511"/>
                <a:gd name="T85" fmla="*/ 1 h 154"/>
                <a:gd name="T86" fmla="*/ 1 w 511"/>
                <a:gd name="T87" fmla="*/ 1 h 154"/>
                <a:gd name="T88" fmla="*/ 1 w 511"/>
                <a:gd name="T89" fmla="*/ 1 h 154"/>
                <a:gd name="T90" fmla="*/ 1 w 511"/>
                <a:gd name="T91" fmla="*/ 1 h 154"/>
                <a:gd name="T92" fmla="*/ 1 w 511"/>
                <a:gd name="T93" fmla="*/ 1 h 154"/>
                <a:gd name="T94" fmla="*/ 1 w 511"/>
                <a:gd name="T95" fmla="*/ 1 h 154"/>
                <a:gd name="T96" fmla="*/ 1 w 511"/>
                <a:gd name="T97" fmla="*/ 1 h 154"/>
                <a:gd name="T98" fmla="*/ 1 w 511"/>
                <a:gd name="T99" fmla="*/ 1 h 154"/>
                <a:gd name="T100" fmla="*/ 1 w 511"/>
                <a:gd name="T101" fmla="*/ 1 h 154"/>
                <a:gd name="T102" fmla="*/ 1 w 511"/>
                <a:gd name="T103" fmla="*/ 1 h 154"/>
                <a:gd name="T104" fmla="*/ 1 w 511"/>
                <a:gd name="T105" fmla="*/ 1 h 154"/>
                <a:gd name="T106" fmla="*/ 1 w 511"/>
                <a:gd name="T107" fmla="*/ 1 h 154"/>
                <a:gd name="T108" fmla="*/ 1 w 511"/>
                <a:gd name="T109" fmla="*/ 1 h 154"/>
                <a:gd name="T110" fmla="*/ 1 w 511"/>
                <a:gd name="T111" fmla="*/ 1 h 154"/>
                <a:gd name="T112" fmla="*/ 1 w 511"/>
                <a:gd name="T113" fmla="*/ 1 h 15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11"/>
                <a:gd name="T172" fmla="*/ 0 h 154"/>
                <a:gd name="T173" fmla="*/ 511 w 511"/>
                <a:gd name="T174" fmla="*/ 154 h 15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11" h="154">
                  <a:moveTo>
                    <a:pt x="511" y="153"/>
                  </a:moveTo>
                  <a:lnTo>
                    <a:pt x="503" y="154"/>
                  </a:lnTo>
                  <a:lnTo>
                    <a:pt x="496" y="151"/>
                  </a:lnTo>
                  <a:lnTo>
                    <a:pt x="489" y="145"/>
                  </a:lnTo>
                  <a:lnTo>
                    <a:pt x="483" y="141"/>
                  </a:lnTo>
                  <a:lnTo>
                    <a:pt x="459" y="120"/>
                  </a:lnTo>
                  <a:lnTo>
                    <a:pt x="434" y="101"/>
                  </a:lnTo>
                  <a:lnTo>
                    <a:pt x="407" y="86"/>
                  </a:lnTo>
                  <a:lnTo>
                    <a:pt x="379" y="74"/>
                  </a:lnTo>
                  <a:lnTo>
                    <a:pt x="350" y="64"/>
                  </a:lnTo>
                  <a:lnTo>
                    <a:pt x="319" y="56"/>
                  </a:lnTo>
                  <a:lnTo>
                    <a:pt x="288" y="51"/>
                  </a:lnTo>
                  <a:lnTo>
                    <a:pt x="255" y="48"/>
                  </a:lnTo>
                  <a:lnTo>
                    <a:pt x="224" y="47"/>
                  </a:lnTo>
                  <a:lnTo>
                    <a:pt x="192" y="47"/>
                  </a:lnTo>
                  <a:lnTo>
                    <a:pt x="160" y="51"/>
                  </a:lnTo>
                  <a:lnTo>
                    <a:pt x="129" y="55"/>
                  </a:lnTo>
                  <a:lnTo>
                    <a:pt x="98" y="61"/>
                  </a:lnTo>
                  <a:lnTo>
                    <a:pt x="68" y="68"/>
                  </a:lnTo>
                  <a:lnTo>
                    <a:pt x="38" y="77"/>
                  </a:lnTo>
                  <a:lnTo>
                    <a:pt x="10" y="88"/>
                  </a:lnTo>
                  <a:lnTo>
                    <a:pt x="5" y="83"/>
                  </a:lnTo>
                  <a:lnTo>
                    <a:pt x="2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15" y="52"/>
                  </a:lnTo>
                  <a:lnTo>
                    <a:pt x="31" y="41"/>
                  </a:lnTo>
                  <a:lnTo>
                    <a:pt x="47" y="32"/>
                  </a:lnTo>
                  <a:lnTo>
                    <a:pt x="64" y="24"/>
                  </a:lnTo>
                  <a:lnTo>
                    <a:pt x="81" y="17"/>
                  </a:lnTo>
                  <a:lnTo>
                    <a:pt x="100" y="11"/>
                  </a:lnTo>
                  <a:lnTo>
                    <a:pt x="118" y="8"/>
                  </a:lnTo>
                  <a:lnTo>
                    <a:pt x="137" y="5"/>
                  </a:lnTo>
                  <a:lnTo>
                    <a:pt x="156" y="2"/>
                  </a:lnTo>
                  <a:lnTo>
                    <a:pt x="175" y="1"/>
                  </a:lnTo>
                  <a:lnTo>
                    <a:pt x="194" y="0"/>
                  </a:lnTo>
                  <a:lnTo>
                    <a:pt x="214" y="1"/>
                  </a:lnTo>
                  <a:lnTo>
                    <a:pt x="233" y="2"/>
                  </a:lnTo>
                  <a:lnTo>
                    <a:pt x="253" y="5"/>
                  </a:lnTo>
                  <a:lnTo>
                    <a:pt x="273" y="7"/>
                  </a:lnTo>
                  <a:lnTo>
                    <a:pt x="291" y="10"/>
                  </a:lnTo>
                  <a:lnTo>
                    <a:pt x="307" y="14"/>
                  </a:lnTo>
                  <a:lnTo>
                    <a:pt x="323" y="17"/>
                  </a:lnTo>
                  <a:lnTo>
                    <a:pt x="339" y="22"/>
                  </a:lnTo>
                  <a:lnTo>
                    <a:pt x="356" y="28"/>
                  </a:lnTo>
                  <a:lnTo>
                    <a:pt x="372" y="33"/>
                  </a:lnTo>
                  <a:lnTo>
                    <a:pt x="387" y="40"/>
                  </a:lnTo>
                  <a:lnTo>
                    <a:pt x="403" y="48"/>
                  </a:lnTo>
                  <a:lnTo>
                    <a:pt x="417" y="58"/>
                  </a:lnTo>
                  <a:lnTo>
                    <a:pt x="432" y="67"/>
                  </a:lnTo>
                  <a:lnTo>
                    <a:pt x="445" y="76"/>
                  </a:lnTo>
                  <a:lnTo>
                    <a:pt x="458" y="88"/>
                  </a:lnTo>
                  <a:lnTo>
                    <a:pt x="471" y="99"/>
                  </a:lnTo>
                  <a:lnTo>
                    <a:pt x="482" y="112"/>
                  </a:lnTo>
                  <a:lnTo>
                    <a:pt x="493" y="124"/>
                  </a:lnTo>
                  <a:lnTo>
                    <a:pt x="502" y="138"/>
                  </a:lnTo>
                  <a:lnTo>
                    <a:pt x="511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5"/>
            <p:cNvSpPr>
              <a:spLocks/>
            </p:cNvSpPr>
            <p:nvPr/>
          </p:nvSpPr>
          <p:spPr bwMode="auto">
            <a:xfrm>
              <a:off x="2931" y="1677"/>
              <a:ext cx="338" cy="415"/>
            </a:xfrm>
            <a:custGeom>
              <a:avLst/>
              <a:gdLst>
                <a:gd name="T0" fmla="*/ 1 w 676"/>
                <a:gd name="T1" fmla="*/ 0 h 831"/>
                <a:gd name="T2" fmla="*/ 1 w 676"/>
                <a:gd name="T3" fmla="*/ 0 h 831"/>
                <a:gd name="T4" fmla="*/ 1 w 676"/>
                <a:gd name="T5" fmla="*/ 0 h 831"/>
                <a:gd name="T6" fmla="*/ 1 w 676"/>
                <a:gd name="T7" fmla="*/ 0 h 831"/>
                <a:gd name="T8" fmla="*/ 1 w 676"/>
                <a:gd name="T9" fmla="*/ 0 h 831"/>
                <a:gd name="T10" fmla="*/ 1 w 676"/>
                <a:gd name="T11" fmla="*/ 0 h 831"/>
                <a:gd name="T12" fmla="*/ 1 w 676"/>
                <a:gd name="T13" fmla="*/ 0 h 831"/>
                <a:gd name="T14" fmla="*/ 1 w 676"/>
                <a:gd name="T15" fmla="*/ 0 h 831"/>
                <a:gd name="T16" fmla="*/ 1 w 676"/>
                <a:gd name="T17" fmla="*/ 0 h 831"/>
                <a:gd name="T18" fmla="*/ 1 w 676"/>
                <a:gd name="T19" fmla="*/ 0 h 831"/>
                <a:gd name="T20" fmla="*/ 1 w 676"/>
                <a:gd name="T21" fmla="*/ 0 h 831"/>
                <a:gd name="T22" fmla="*/ 1 w 676"/>
                <a:gd name="T23" fmla="*/ 0 h 831"/>
                <a:gd name="T24" fmla="*/ 1 w 676"/>
                <a:gd name="T25" fmla="*/ 0 h 831"/>
                <a:gd name="T26" fmla="*/ 1 w 676"/>
                <a:gd name="T27" fmla="*/ 0 h 831"/>
                <a:gd name="T28" fmla="*/ 1 w 676"/>
                <a:gd name="T29" fmla="*/ 0 h 831"/>
                <a:gd name="T30" fmla="*/ 1 w 676"/>
                <a:gd name="T31" fmla="*/ 0 h 831"/>
                <a:gd name="T32" fmla="*/ 1 w 676"/>
                <a:gd name="T33" fmla="*/ 0 h 831"/>
                <a:gd name="T34" fmla="*/ 1 w 676"/>
                <a:gd name="T35" fmla="*/ 0 h 831"/>
                <a:gd name="T36" fmla="*/ 1 w 676"/>
                <a:gd name="T37" fmla="*/ 0 h 831"/>
                <a:gd name="T38" fmla="*/ 1 w 676"/>
                <a:gd name="T39" fmla="*/ 0 h 831"/>
                <a:gd name="T40" fmla="*/ 1 w 676"/>
                <a:gd name="T41" fmla="*/ 0 h 831"/>
                <a:gd name="T42" fmla="*/ 1 w 676"/>
                <a:gd name="T43" fmla="*/ 0 h 831"/>
                <a:gd name="T44" fmla="*/ 1 w 676"/>
                <a:gd name="T45" fmla="*/ 0 h 831"/>
                <a:gd name="T46" fmla="*/ 1 w 676"/>
                <a:gd name="T47" fmla="*/ 0 h 831"/>
                <a:gd name="T48" fmla="*/ 1 w 676"/>
                <a:gd name="T49" fmla="*/ 0 h 831"/>
                <a:gd name="T50" fmla="*/ 1 w 676"/>
                <a:gd name="T51" fmla="*/ 0 h 831"/>
                <a:gd name="T52" fmla="*/ 1 w 676"/>
                <a:gd name="T53" fmla="*/ 0 h 831"/>
                <a:gd name="T54" fmla="*/ 1 w 676"/>
                <a:gd name="T55" fmla="*/ 0 h 831"/>
                <a:gd name="T56" fmla="*/ 1 w 676"/>
                <a:gd name="T57" fmla="*/ 0 h 831"/>
                <a:gd name="T58" fmla="*/ 1 w 676"/>
                <a:gd name="T59" fmla="*/ 0 h 831"/>
                <a:gd name="T60" fmla="*/ 1 w 676"/>
                <a:gd name="T61" fmla="*/ 0 h 831"/>
                <a:gd name="T62" fmla="*/ 1 w 676"/>
                <a:gd name="T63" fmla="*/ 0 h 831"/>
                <a:gd name="T64" fmla="*/ 1 w 676"/>
                <a:gd name="T65" fmla="*/ 0 h 831"/>
                <a:gd name="T66" fmla="*/ 1 w 676"/>
                <a:gd name="T67" fmla="*/ 0 h 831"/>
                <a:gd name="T68" fmla="*/ 1 w 676"/>
                <a:gd name="T69" fmla="*/ 0 h 831"/>
                <a:gd name="T70" fmla="*/ 1 w 676"/>
                <a:gd name="T71" fmla="*/ 0 h 831"/>
                <a:gd name="T72" fmla="*/ 1 w 676"/>
                <a:gd name="T73" fmla="*/ 0 h 831"/>
                <a:gd name="T74" fmla="*/ 1 w 676"/>
                <a:gd name="T75" fmla="*/ 0 h 831"/>
                <a:gd name="T76" fmla="*/ 1 w 676"/>
                <a:gd name="T77" fmla="*/ 0 h 831"/>
                <a:gd name="T78" fmla="*/ 1 w 676"/>
                <a:gd name="T79" fmla="*/ 0 h 831"/>
                <a:gd name="T80" fmla="*/ 1 w 676"/>
                <a:gd name="T81" fmla="*/ 0 h 831"/>
                <a:gd name="T82" fmla="*/ 1 w 676"/>
                <a:gd name="T83" fmla="*/ 0 h 831"/>
                <a:gd name="T84" fmla="*/ 1 w 676"/>
                <a:gd name="T85" fmla="*/ 0 h 831"/>
                <a:gd name="T86" fmla="*/ 1 w 676"/>
                <a:gd name="T87" fmla="*/ 0 h 831"/>
                <a:gd name="T88" fmla="*/ 1 w 676"/>
                <a:gd name="T89" fmla="*/ 0 h 831"/>
                <a:gd name="T90" fmla="*/ 1 w 676"/>
                <a:gd name="T91" fmla="*/ 0 h 831"/>
                <a:gd name="T92" fmla="*/ 1 w 676"/>
                <a:gd name="T93" fmla="*/ 0 h 831"/>
                <a:gd name="T94" fmla="*/ 1 w 676"/>
                <a:gd name="T95" fmla="*/ 0 h 831"/>
                <a:gd name="T96" fmla="*/ 1 w 676"/>
                <a:gd name="T97" fmla="*/ 0 h 831"/>
                <a:gd name="T98" fmla="*/ 1 w 676"/>
                <a:gd name="T99" fmla="*/ 0 h 831"/>
                <a:gd name="T100" fmla="*/ 1 w 676"/>
                <a:gd name="T101" fmla="*/ 0 h 831"/>
                <a:gd name="T102" fmla="*/ 1 w 676"/>
                <a:gd name="T103" fmla="*/ 0 h 8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76"/>
                <a:gd name="T157" fmla="*/ 0 h 831"/>
                <a:gd name="T158" fmla="*/ 676 w 676"/>
                <a:gd name="T159" fmla="*/ 831 h 8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76" h="831">
                  <a:moveTo>
                    <a:pt x="615" y="831"/>
                  </a:moveTo>
                  <a:lnTo>
                    <a:pt x="608" y="827"/>
                  </a:lnTo>
                  <a:lnTo>
                    <a:pt x="602" y="824"/>
                  </a:lnTo>
                  <a:lnTo>
                    <a:pt x="598" y="818"/>
                  </a:lnTo>
                  <a:lnTo>
                    <a:pt x="593" y="811"/>
                  </a:lnTo>
                  <a:lnTo>
                    <a:pt x="588" y="804"/>
                  </a:lnTo>
                  <a:lnTo>
                    <a:pt x="585" y="797"/>
                  </a:lnTo>
                  <a:lnTo>
                    <a:pt x="580" y="790"/>
                  </a:lnTo>
                  <a:lnTo>
                    <a:pt x="577" y="784"/>
                  </a:lnTo>
                  <a:lnTo>
                    <a:pt x="565" y="762"/>
                  </a:lnTo>
                  <a:lnTo>
                    <a:pt x="555" y="739"/>
                  </a:lnTo>
                  <a:lnTo>
                    <a:pt x="546" y="716"/>
                  </a:lnTo>
                  <a:lnTo>
                    <a:pt x="539" y="691"/>
                  </a:lnTo>
                  <a:lnTo>
                    <a:pt x="533" y="666"/>
                  </a:lnTo>
                  <a:lnTo>
                    <a:pt x="527" y="641"/>
                  </a:lnTo>
                  <a:lnTo>
                    <a:pt x="523" y="615"/>
                  </a:lnTo>
                  <a:lnTo>
                    <a:pt x="518" y="590"/>
                  </a:lnTo>
                  <a:lnTo>
                    <a:pt x="505" y="580"/>
                  </a:lnTo>
                  <a:lnTo>
                    <a:pt x="492" y="570"/>
                  </a:lnTo>
                  <a:lnTo>
                    <a:pt x="479" y="560"/>
                  </a:lnTo>
                  <a:lnTo>
                    <a:pt x="466" y="549"/>
                  </a:lnTo>
                  <a:lnTo>
                    <a:pt x="454" y="538"/>
                  </a:lnTo>
                  <a:lnTo>
                    <a:pt x="441" y="527"/>
                  </a:lnTo>
                  <a:lnTo>
                    <a:pt x="431" y="514"/>
                  </a:lnTo>
                  <a:lnTo>
                    <a:pt x="421" y="501"/>
                  </a:lnTo>
                  <a:lnTo>
                    <a:pt x="410" y="501"/>
                  </a:lnTo>
                  <a:lnTo>
                    <a:pt x="396" y="498"/>
                  </a:lnTo>
                  <a:lnTo>
                    <a:pt x="383" y="492"/>
                  </a:lnTo>
                  <a:lnTo>
                    <a:pt x="371" y="485"/>
                  </a:lnTo>
                  <a:lnTo>
                    <a:pt x="360" y="477"/>
                  </a:lnTo>
                  <a:lnTo>
                    <a:pt x="351" y="470"/>
                  </a:lnTo>
                  <a:lnTo>
                    <a:pt x="345" y="464"/>
                  </a:lnTo>
                  <a:lnTo>
                    <a:pt x="343" y="462"/>
                  </a:lnTo>
                  <a:lnTo>
                    <a:pt x="349" y="461"/>
                  </a:lnTo>
                  <a:lnTo>
                    <a:pt x="355" y="462"/>
                  </a:lnTo>
                  <a:lnTo>
                    <a:pt x="359" y="463"/>
                  </a:lnTo>
                  <a:lnTo>
                    <a:pt x="365" y="463"/>
                  </a:lnTo>
                  <a:lnTo>
                    <a:pt x="371" y="464"/>
                  </a:lnTo>
                  <a:lnTo>
                    <a:pt x="378" y="466"/>
                  </a:lnTo>
                  <a:lnTo>
                    <a:pt x="383" y="464"/>
                  </a:lnTo>
                  <a:lnTo>
                    <a:pt x="390" y="462"/>
                  </a:lnTo>
                  <a:lnTo>
                    <a:pt x="406" y="448"/>
                  </a:lnTo>
                  <a:lnTo>
                    <a:pt x="416" y="433"/>
                  </a:lnTo>
                  <a:lnTo>
                    <a:pt x="419" y="416"/>
                  </a:lnTo>
                  <a:lnTo>
                    <a:pt x="424" y="399"/>
                  </a:lnTo>
                  <a:lnTo>
                    <a:pt x="421" y="387"/>
                  </a:lnTo>
                  <a:lnTo>
                    <a:pt x="420" y="376"/>
                  </a:lnTo>
                  <a:lnTo>
                    <a:pt x="417" y="364"/>
                  </a:lnTo>
                  <a:lnTo>
                    <a:pt x="414" y="353"/>
                  </a:lnTo>
                  <a:lnTo>
                    <a:pt x="410" y="342"/>
                  </a:lnTo>
                  <a:lnTo>
                    <a:pt x="404" y="334"/>
                  </a:lnTo>
                  <a:lnTo>
                    <a:pt x="397" y="326"/>
                  </a:lnTo>
                  <a:lnTo>
                    <a:pt x="388" y="320"/>
                  </a:lnTo>
                  <a:lnTo>
                    <a:pt x="371" y="316"/>
                  </a:lnTo>
                  <a:lnTo>
                    <a:pt x="353" y="312"/>
                  </a:lnTo>
                  <a:lnTo>
                    <a:pt x="336" y="309"/>
                  </a:lnTo>
                  <a:lnTo>
                    <a:pt x="319" y="307"/>
                  </a:lnTo>
                  <a:lnTo>
                    <a:pt x="302" y="303"/>
                  </a:lnTo>
                  <a:lnTo>
                    <a:pt x="284" y="300"/>
                  </a:lnTo>
                  <a:lnTo>
                    <a:pt x="268" y="296"/>
                  </a:lnTo>
                  <a:lnTo>
                    <a:pt x="251" y="293"/>
                  </a:lnTo>
                  <a:lnTo>
                    <a:pt x="234" y="288"/>
                  </a:lnTo>
                  <a:lnTo>
                    <a:pt x="218" y="284"/>
                  </a:lnTo>
                  <a:lnTo>
                    <a:pt x="201" y="279"/>
                  </a:lnTo>
                  <a:lnTo>
                    <a:pt x="185" y="272"/>
                  </a:lnTo>
                  <a:lnTo>
                    <a:pt x="169" y="265"/>
                  </a:lnTo>
                  <a:lnTo>
                    <a:pt x="154" y="257"/>
                  </a:lnTo>
                  <a:lnTo>
                    <a:pt x="139" y="248"/>
                  </a:lnTo>
                  <a:lnTo>
                    <a:pt x="125" y="237"/>
                  </a:lnTo>
                  <a:lnTo>
                    <a:pt x="115" y="277"/>
                  </a:lnTo>
                  <a:lnTo>
                    <a:pt x="107" y="317"/>
                  </a:lnTo>
                  <a:lnTo>
                    <a:pt x="100" y="360"/>
                  </a:lnTo>
                  <a:lnTo>
                    <a:pt x="98" y="401"/>
                  </a:lnTo>
                  <a:lnTo>
                    <a:pt x="98" y="445"/>
                  </a:lnTo>
                  <a:lnTo>
                    <a:pt x="102" y="487"/>
                  </a:lnTo>
                  <a:lnTo>
                    <a:pt x="110" y="530"/>
                  </a:lnTo>
                  <a:lnTo>
                    <a:pt x="122" y="573"/>
                  </a:lnTo>
                  <a:lnTo>
                    <a:pt x="133" y="592"/>
                  </a:lnTo>
                  <a:lnTo>
                    <a:pt x="145" y="614"/>
                  </a:lnTo>
                  <a:lnTo>
                    <a:pt x="159" y="635"/>
                  </a:lnTo>
                  <a:lnTo>
                    <a:pt x="173" y="655"/>
                  </a:lnTo>
                  <a:lnTo>
                    <a:pt x="189" y="673"/>
                  </a:lnTo>
                  <a:lnTo>
                    <a:pt x="207" y="689"/>
                  </a:lnTo>
                  <a:lnTo>
                    <a:pt x="227" y="702"/>
                  </a:lnTo>
                  <a:lnTo>
                    <a:pt x="250" y="711"/>
                  </a:lnTo>
                  <a:lnTo>
                    <a:pt x="256" y="711"/>
                  </a:lnTo>
                  <a:lnTo>
                    <a:pt x="262" y="709"/>
                  </a:lnTo>
                  <a:lnTo>
                    <a:pt x="269" y="706"/>
                  </a:lnTo>
                  <a:lnTo>
                    <a:pt x="275" y="704"/>
                  </a:lnTo>
                  <a:lnTo>
                    <a:pt x="281" y="702"/>
                  </a:lnTo>
                  <a:lnTo>
                    <a:pt x="287" y="701"/>
                  </a:lnTo>
                  <a:lnTo>
                    <a:pt x="290" y="703"/>
                  </a:lnTo>
                  <a:lnTo>
                    <a:pt x="294" y="708"/>
                  </a:lnTo>
                  <a:lnTo>
                    <a:pt x="287" y="712"/>
                  </a:lnTo>
                  <a:lnTo>
                    <a:pt x="280" y="716"/>
                  </a:lnTo>
                  <a:lnTo>
                    <a:pt x="273" y="719"/>
                  </a:lnTo>
                  <a:lnTo>
                    <a:pt x="266" y="721"/>
                  </a:lnTo>
                  <a:lnTo>
                    <a:pt x="259" y="723"/>
                  </a:lnTo>
                  <a:lnTo>
                    <a:pt x="251" y="724"/>
                  </a:lnTo>
                  <a:lnTo>
                    <a:pt x="243" y="723"/>
                  </a:lnTo>
                  <a:lnTo>
                    <a:pt x="235" y="720"/>
                  </a:lnTo>
                  <a:lnTo>
                    <a:pt x="212" y="710"/>
                  </a:lnTo>
                  <a:lnTo>
                    <a:pt x="191" y="698"/>
                  </a:lnTo>
                  <a:lnTo>
                    <a:pt x="171" y="686"/>
                  </a:lnTo>
                  <a:lnTo>
                    <a:pt x="153" y="671"/>
                  </a:lnTo>
                  <a:lnTo>
                    <a:pt x="137" y="655"/>
                  </a:lnTo>
                  <a:lnTo>
                    <a:pt x="122" y="637"/>
                  </a:lnTo>
                  <a:lnTo>
                    <a:pt x="108" y="618"/>
                  </a:lnTo>
                  <a:lnTo>
                    <a:pt x="97" y="598"/>
                  </a:lnTo>
                  <a:lnTo>
                    <a:pt x="86" y="577"/>
                  </a:lnTo>
                  <a:lnTo>
                    <a:pt x="77" y="555"/>
                  </a:lnTo>
                  <a:lnTo>
                    <a:pt x="69" y="532"/>
                  </a:lnTo>
                  <a:lnTo>
                    <a:pt x="63" y="509"/>
                  </a:lnTo>
                  <a:lnTo>
                    <a:pt x="59" y="485"/>
                  </a:lnTo>
                  <a:lnTo>
                    <a:pt x="55" y="461"/>
                  </a:lnTo>
                  <a:lnTo>
                    <a:pt x="53" y="437"/>
                  </a:lnTo>
                  <a:lnTo>
                    <a:pt x="53" y="411"/>
                  </a:lnTo>
                  <a:lnTo>
                    <a:pt x="53" y="330"/>
                  </a:lnTo>
                  <a:lnTo>
                    <a:pt x="45" y="330"/>
                  </a:lnTo>
                  <a:lnTo>
                    <a:pt x="38" y="330"/>
                  </a:lnTo>
                  <a:lnTo>
                    <a:pt x="30" y="330"/>
                  </a:lnTo>
                  <a:lnTo>
                    <a:pt x="22" y="328"/>
                  </a:lnTo>
                  <a:lnTo>
                    <a:pt x="15" y="326"/>
                  </a:lnTo>
                  <a:lnTo>
                    <a:pt x="9" y="323"/>
                  </a:lnTo>
                  <a:lnTo>
                    <a:pt x="3" y="319"/>
                  </a:lnTo>
                  <a:lnTo>
                    <a:pt x="0" y="314"/>
                  </a:lnTo>
                  <a:lnTo>
                    <a:pt x="56" y="294"/>
                  </a:lnTo>
                  <a:lnTo>
                    <a:pt x="61" y="269"/>
                  </a:lnTo>
                  <a:lnTo>
                    <a:pt x="65" y="242"/>
                  </a:lnTo>
                  <a:lnTo>
                    <a:pt x="72" y="217"/>
                  </a:lnTo>
                  <a:lnTo>
                    <a:pt x="87" y="196"/>
                  </a:lnTo>
                  <a:lnTo>
                    <a:pt x="78" y="184"/>
                  </a:lnTo>
                  <a:lnTo>
                    <a:pt x="71" y="171"/>
                  </a:lnTo>
                  <a:lnTo>
                    <a:pt x="64" y="156"/>
                  </a:lnTo>
                  <a:lnTo>
                    <a:pt x="60" y="141"/>
                  </a:lnTo>
                  <a:lnTo>
                    <a:pt x="56" y="126"/>
                  </a:lnTo>
                  <a:lnTo>
                    <a:pt x="56" y="110"/>
                  </a:lnTo>
                  <a:lnTo>
                    <a:pt x="57" y="93"/>
                  </a:lnTo>
                  <a:lnTo>
                    <a:pt x="63" y="77"/>
                  </a:lnTo>
                  <a:lnTo>
                    <a:pt x="70" y="65"/>
                  </a:lnTo>
                  <a:lnTo>
                    <a:pt x="77" y="53"/>
                  </a:lnTo>
                  <a:lnTo>
                    <a:pt x="85" y="42"/>
                  </a:lnTo>
                  <a:lnTo>
                    <a:pt x="94" y="31"/>
                  </a:lnTo>
                  <a:lnTo>
                    <a:pt x="103" y="22"/>
                  </a:lnTo>
                  <a:lnTo>
                    <a:pt x="115" y="14"/>
                  </a:lnTo>
                  <a:lnTo>
                    <a:pt x="125" y="7"/>
                  </a:lnTo>
                  <a:lnTo>
                    <a:pt x="138" y="0"/>
                  </a:lnTo>
                  <a:lnTo>
                    <a:pt x="144" y="8"/>
                  </a:lnTo>
                  <a:lnTo>
                    <a:pt x="145" y="15"/>
                  </a:lnTo>
                  <a:lnTo>
                    <a:pt x="142" y="22"/>
                  </a:lnTo>
                  <a:lnTo>
                    <a:pt x="135" y="28"/>
                  </a:lnTo>
                  <a:lnTo>
                    <a:pt x="127" y="34"/>
                  </a:lnTo>
                  <a:lnTo>
                    <a:pt x="120" y="40"/>
                  </a:lnTo>
                  <a:lnTo>
                    <a:pt x="113" y="47"/>
                  </a:lnTo>
                  <a:lnTo>
                    <a:pt x="109" y="55"/>
                  </a:lnTo>
                  <a:lnTo>
                    <a:pt x="102" y="83"/>
                  </a:lnTo>
                  <a:lnTo>
                    <a:pt x="103" y="113"/>
                  </a:lnTo>
                  <a:lnTo>
                    <a:pt x="110" y="141"/>
                  </a:lnTo>
                  <a:lnTo>
                    <a:pt x="122" y="166"/>
                  </a:lnTo>
                  <a:lnTo>
                    <a:pt x="138" y="184"/>
                  </a:lnTo>
                  <a:lnTo>
                    <a:pt x="154" y="201"/>
                  </a:lnTo>
                  <a:lnTo>
                    <a:pt x="173" y="214"/>
                  </a:lnTo>
                  <a:lnTo>
                    <a:pt x="192" y="226"/>
                  </a:lnTo>
                  <a:lnTo>
                    <a:pt x="212" y="235"/>
                  </a:lnTo>
                  <a:lnTo>
                    <a:pt x="232" y="242"/>
                  </a:lnTo>
                  <a:lnTo>
                    <a:pt x="254" y="249"/>
                  </a:lnTo>
                  <a:lnTo>
                    <a:pt x="276" y="255"/>
                  </a:lnTo>
                  <a:lnTo>
                    <a:pt x="298" y="259"/>
                  </a:lnTo>
                  <a:lnTo>
                    <a:pt x="320" y="265"/>
                  </a:lnTo>
                  <a:lnTo>
                    <a:pt x="342" y="271"/>
                  </a:lnTo>
                  <a:lnTo>
                    <a:pt x="364" y="277"/>
                  </a:lnTo>
                  <a:lnTo>
                    <a:pt x="385" y="284"/>
                  </a:lnTo>
                  <a:lnTo>
                    <a:pt x="405" y="293"/>
                  </a:lnTo>
                  <a:lnTo>
                    <a:pt x="425" y="302"/>
                  </a:lnTo>
                  <a:lnTo>
                    <a:pt x="444" y="315"/>
                  </a:lnTo>
                  <a:lnTo>
                    <a:pt x="459" y="317"/>
                  </a:lnTo>
                  <a:lnTo>
                    <a:pt x="474" y="322"/>
                  </a:lnTo>
                  <a:lnTo>
                    <a:pt x="488" y="328"/>
                  </a:lnTo>
                  <a:lnTo>
                    <a:pt x="501" y="337"/>
                  </a:lnTo>
                  <a:lnTo>
                    <a:pt x="512" y="347"/>
                  </a:lnTo>
                  <a:lnTo>
                    <a:pt x="523" y="358"/>
                  </a:lnTo>
                  <a:lnTo>
                    <a:pt x="531" y="370"/>
                  </a:lnTo>
                  <a:lnTo>
                    <a:pt x="539" y="384"/>
                  </a:lnTo>
                  <a:lnTo>
                    <a:pt x="541" y="396"/>
                  </a:lnTo>
                  <a:lnTo>
                    <a:pt x="540" y="410"/>
                  </a:lnTo>
                  <a:lnTo>
                    <a:pt x="534" y="421"/>
                  </a:lnTo>
                  <a:lnTo>
                    <a:pt x="524" y="430"/>
                  </a:lnTo>
                  <a:lnTo>
                    <a:pt x="517" y="430"/>
                  </a:lnTo>
                  <a:lnTo>
                    <a:pt x="510" y="426"/>
                  </a:lnTo>
                  <a:lnTo>
                    <a:pt x="502" y="422"/>
                  </a:lnTo>
                  <a:lnTo>
                    <a:pt x="495" y="417"/>
                  </a:lnTo>
                  <a:lnTo>
                    <a:pt x="488" y="411"/>
                  </a:lnTo>
                  <a:lnTo>
                    <a:pt x="482" y="406"/>
                  </a:lnTo>
                  <a:lnTo>
                    <a:pt x="479" y="402"/>
                  </a:lnTo>
                  <a:lnTo>
                    <a:pt x="478" y="401"/>
                  </a:lnTo>
                  <a:lnTo>
                    <a:pt x="485" y="405"/>
                  </a:lnTo>
                  <a:lnTo>
                    <a:pt x="492" y="409"/>
                  </a:lnTo>
                  <a:lnTo>
                    <a:pt x="497" y="413"/>
                  </a:lnTo>
                  <a:lnTo>
                    <a:pt x="505" y="414"/>
                  </a:lnTo>
                  <a:lnTo>
                    <a:pt x="511" y="409"/>
                  </a:lnTo>
                  <a:lnTo>
                    <a:pt x="515" y="402"/>
                  </a:lnTo>
                  <a:lnTo>
                    <a:pt x="516" y="396"/>
                  </a:lnTo>
                  <a:lnTo>
                    <a:pt x="516" y="388"/>
                  </a:lnTo>
                  <a:lnTo>
                    <a:pt x="508" y="383"/>
                  </a:lnTo>
                  <a:lnTo>
                    <a:pt x="501" y="375"/>
                  </a:lnTo>
                  <a:lnTo>
                    <a:pt x="493" y="368"/>
                  </a:lnTo>
                  <a:lnTo>
                    <a:pt x="484" y="361"/>
                  </a:lnTo>
                  <a:lnTo>
                    <a:pt x="476" y="354"/>
                  </a:lnTo>
                  <a:lnTo>
                    <a:pt x="466" y="349"/>
                  </a:lnTo>
                  <a:lnTo>
                    <a:pt x="456" y="346"/>
                  </a:lnTo>
                  <a:lnTo>
                    <a:pt x="447" y="346"/>
                  </a:lnTo>
                  <a:lnTo>
                    <a:pt x="454" y="368"/>
                  </a:lnTo>
                  <a:lnTo>
                    <a:pt x="457" y="392"/>
                  </a:lnTo>
                  <a:lnTo>
                    <a:pt x="458" y="416"/>
                  </a:lnTo>
                  <a:lnTo>
                    <a:pt x="461" y="440"/>
                  </a:lnTo>
                  <a:lnTo>
                    <a:pt x="463" y="464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96" y="529"/>
                  </a:lnTo>
                  <a:lnTo>
                    <a:pt x="510" y="544"/>
                  </a:lnTo>
                  <a:lnTo>
                    <a:pt x="524" y="560"/>
                  </a:lnTo>
                  <a:lnTo>
                    <a:pt x="539" y="575"/>
                  </a:lnTo>
                  <a:lnTo>
                    <a:pt x="556" y="589"/>
                  </a:lnTo>
                  <a:lnTo>
                    <a:pt x="573" y="600"/>
                  </a:lnTo>
                  <a:lnTo>
                    <a:pt x="592" y="608"/>
                  </a:lnTo>
                  <a:lnTo>
                    <a:pt x="611" y="612"/>
                  </a:lnTo>
                  <a:lnTo>
                    <a:pt x="633" y="611"/>
                  </a:lnTo>
                  <a:lnTo>
                    <a:pt x="637" y="607"/>
                  </a:lnTo>
                  <a:lnTo>
                    <a:pt x="641" y="604"/>
                  </a:lnTo>
                  <a:lnTo>
                    <a:pt x="646" y="602"/>
                  </a:lnTo>
                  <a:lnTo>
                    <a:pt x="649" y="598"/>
                  </a:lnTo>
                  <a:lnTo>
                    <a:pt x="645" y="593"/>
                  </a:lnTo>
                  <a:lnTo>
                    <a:pt x="639" y="591"/>
                  </a:lnTo>
                  <a:lnTo>
                    <a:pt x="634" y="589"/>
                  </a:lnTo>
                  <a:lnTo>
                    <a:pt x="633" y="583"/>
                  </a:lnTo>
                  <a:lnTo>
                    <a:pt x="640" y="578"/>
                  </a:lnTo>
                  <a:lnTo>
                    <a:pt x="647" y="576"/>
                  </a:lnTo>
                  <a:lnTo>
                    <a:pt x="656" y="575"/>
                  </a:lnTo>
                  <a:lnTo>
                    <a:pt x="664" y="577"/>
                  </a:lnTo>
                  <a:lnTo>
                    <a:pt x="671" y="584"/>
                  </a:lnTo>
                  <a:lnTo>
                    <a:pt x="675" y="592"/>
                  </a:lnTo>
                  <a:lnTo>
                    <a:pt x="676" y="600"/>
                  </a:lnTo>
                  <a:lnTo>
                    <a:pt x="675" y="608"/>
                  </a:lnTo>
                  <a:lnTo>
                    <a:pt x="674" y="619"/>
                  </a:lnTo>
                  <a:lnTo>
                    <a:pt x="668" y="628"/>
                  </a:lnTo>
                  <a:lnTo>
                    <a:pt x="657" y="636"/>
                  </a:lnTo>
                  <a:lnTo>
                    <a:pt x="645" y="643"/>
                  </a:lnTo>
                  <a:lnTo>
                    <a:pt x="630" y="644"/>
                  </a:lnTo>
                  <a:lnTo>
                    <a:pt x="616" y="643"/>
                  </a:lnTo>
                  <a:lnTo>
                    <a:pt x="602" y="641"/>
                  </a:lnTo>
                  <a:lnTo>
                    <a:pt x="590" y="637"/>
                  </a:lnTo>
                  <a:lnTo>
                    <a:pt x="577" y="631"/>
                  </a:lnTo>
                  <a:lnTo>
                    <a:pt x="565" y="627"/>
                  </a:lnTo>
                  <a:lnTo>
                    <a:pt x="556" y="620"/>
                  </a:lnTo>
                  <a:lnTo>
                    <a:pt x="547" y="614"/>
                  </a:lnTo>
                  <a:lnTo>
                    <a:pt x="554" y="636"/>
                  </a:lnTo>
                  <a:lnTo>
                    <a:pt x="562" y="658"/>
                  </a:lnTo>
                  <a:lnTo>
                    <a:pt x="571" y="679"/>
                  </a:lnTo>
                  <a:lnTo>
                    <a:pt x="581" y="701"/>
                  </a:lnTo>
                  <a:lnTo>
                    <a:pt x="593" y="721"/>
                  </a:lnTo>
                  <a:lnTo>
                    <a:pt x="605" y="743"/>
                  </a:lnTo>
                  <a:lnTo>
                    <a:pt x="617" y="764"/>
                  </a:lnTo>
                  <a:lnTo>
                    <a:pt x="631" y="784"/>
                  </a:lnTo>
                  <a:lnTo>
                    <a:pt x="615" y="8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6"/>
            <p:cNvSpPr>
              <a:spLocks/>
            </p:cNvSpPr>
            <p:nvPr/>
          </p:nvSpPr>
          <p:spPr bwMode="auto">
            <a:xfrm>
              <a:off x="3286" y="1704"/>
              <a:ext cx="130" cy="250"/>
            </a:xfrm>
            <a:custGeom>
              <a:avLst/>
              <a:gdLst>
                <a:gd name="T0" fmla="*/ 1 w 260"/>
                <a:gd name="T1" fmla="*/ 0 h 501"/>
                <a:gd name="T2" fmla="*/ 1 w 260"/>
                <a:gd name="T3" fmla="*/ 0 h 501"/>
                <a:gd name="T4" fmla="*/ 1 w 260"/>
                <a:gd name="T5" fmla="*/ 0 h 501"/>
                <a:gd name="T6" fmla="*/ 1 w 260"/>
                <a:gd name="T7" fmla="*/ 0 h 501"/>
                <a:gd name="T8" fmla="*/ 1 w 260"/>
                <a:gd name="T9" fmla="*/ 0 h 501"/>
                <a:gd name="T10" fmla="*/ 1 w 260"/>
                <a:gd name="T11" fmla="*/ 0 h 501"/>
                <a:gd name="T12" fmla="*/ 1 w 260"/>
                <a:gd name="T13" fmla="*/ 0 h 501"/>
                <a:gd name="T14" fmla="*/ 1 w 260"/>
                <a:gd name="T15" fmla="*/ 0 h 501"/>
                <a:gd name="T16" fmla="*/ 1 w 260"/>
                <a:gd name="T17" fmla="*/ 0 h 501"/>
                <a:gd name="T18" fmla="*/ 1 w 260"/>
                <a:gd name="T19" fmla="*/ 0 h 501"/>
                <a:gd name="T20" fmla="*/ 1 w 260"/>
                <a:gd name="T21" fmla="*/ 0 h 501"/>
                <a:gd name="T22" fmla="*/ 1 w 260"/>
                <a:gd name="T23" fmla="*/ 0 h 501"/>
                <a:gd name="T24" fmla="*/ 1 w 260"/>
                <a:gd name="T25" fmla="*/ 0 h 501"/>
                <a:gd name="T26" fmla="*/ 1 w 260"/>
                <a:gd name="T27" fmla="*/ 0 h 501"/>
                <a:gd name="T28" fmla="*/ 1 w 260"/>
                <a:gd name="T29" fmla="*/ 0 h 501"/>
                <a:gd name="T30" fmla="*/ 1 w 260"/>
                <a:gd name="T31" fmla="*/ 0 h 501"/>
                <a:gd name="T32" fmla="*/ 1 w 260"/>
                <a:gd name="T33" fmla="*/ 0 h 501"/>
                <a:gd name="T34" fmla="*/ 1 w 260"/>
                <a:gd name="T35" fmla="*/ 0 h 501"/>
                <a:gd name="T36" fmla="*/ 1 w 260"/>
                <a:gd name="T37" fmla="*/ 0 h 501"/>
                <a:gd name="T38" fmla="*/ 1 w 260"/>
                <a:gd name="T39" fmla="*/ 0 h 501"/>
                <a:gd name="T40" fmla="*/ 1 w 260"/>
                <a:gd name="T41" fmla="*/ 0 h 501"/>
                <a:gd name="T42" fmla="*/ 1 w 260"/>
                <a:gd name="T43" fmla="*/ 0 h 501"/>
                <a:gd name="T44" fmla="*/ 1 w 260"/>
                <a:gd name="T45" fmla="*/ 0 h 501"/>
                <a:gd name="T46" fmla="*/ 1 w 260"/>
                <a:gd name="T47" fmla="*/ 0 h 501"/>
                <a:gd name="T48" fmla="*/ 1 w 260"/>
                <a:gd name="T49" fmla="*/ 0 h 501"/>
                <a:gd name="T50" fmla="*/ 1 w 260"/>
                <a:gd name="T51" fmla="*/ 0 h 501"/>
                <a:gd name="T52" fmla="*/ 1 w 260"/>
                <a:gd name="T53" fmla="*/ 0 h 501"/>
                <a:gd name="T54" fmla="*/ 1 w 260"/>
                <a:gd name="T55" fmla="*/ 0 h 501"/>
                <a:gd name="T56" fmla="*/ 1 w 260"/>
                <a:gd name="T57" fmla="*/ 0 h 501"/>
                <a:gd name="T58" fmla="*/ 1 w 260"/>
                <a:gd name="T59" fmla="*/ 0 h 501"/>
                <a:gd name="T60" fmla="*/ 1 w 260"/>
                <a:gd name="T61" fmla="*/ 0 h 501"/>
                <a:gd name="T62" fmla="*/ 1 w 260"/>
                <a:gd name="T63" fmla="*/ 0 h 5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501"/>
                <a:gd name="T98" fmla="*/ 260 w 260"/>
                <a:gd name="T99" fmla="*/ 501 h 5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501">
                  <a:moveTo>
                    <a:pt x="232" y="111"/>
                  </a:moveTo>
                  <a:lnTo>
                    <a:pt x="248" y="153"/>
                  </a:lnTo>
                  <a:lnTo>
                    <a:pt x="257" y="198"/>
                  </a:lnTo>
                  <a:lnTo>
                    <a:pt x="260" y="246"/>
                  </a:lnTo>
                  <a:lnTo>
                    <a:pt x="258" y="293"/>
                  </a:lnTo>
                  <a:lnTo>
                    <a:pt x="249" y="339"/>
                  </a:lnTo>
                  <a:lnTo>
                    <a:pt x="234" y="384"/>
                  </a:lnTo>
                  <a:lnTo>
                    <a:pt x="213" y="424"/>
                  </a:lnTo>
                  <a:lnTo>
                    <a:pt x="186" y="461"/>
                  </a:lnTo>
                  <a:lnTo>
                    <a:pt x="175" y="470"/>
                  </a:lnTo>
                  <a:lnTo>
                    <a:pt x="160" y="478"/>
                  </a:lnTo>
                  <a:lnTo>
                    <a:pt x="144" y="486"/>
                  </a:lnTo>
                  <a:lnTo>
                    <a:pt x="127" y="493"/>
                  </a:lnTo>
                  <a:lnTo>
                    <a:pt x="111" y="498"/>
                  </a:lnTo>
                  <a:lnTo>
                    <a:pt x="97" y="501"/>
                  </a:lnTo>
                  <a:lnTo>
                    <a:pt x="87" y="501"/>
                  </a:lnTo>
                  <a:lnTo>
                    <a:pt x="82" y="499"/>
                  </a:lnTo>
                  <a:lnTo>
                    <a:pt x="87" y="493"/>
                  </a:lnTo>
                  <a:lnTo>
                    <a:pt x="96" y="485"/>
                  </a:lnTo>
                  <a:lnTo>
                    <a:pt x="108" y="475"/>
                  </a:lnTo>
                  <a:lnTo>
                    <a:pt x="123" y="464"/>
                  </a:lnTo>
                  <a:lnTo>
                    <a:pt x="140" y="453"/>
                  </a:lnTo>
                  <a:lnTo>
                    <a:pt x="154" y="441"/>
                  </a:lnTo>
                  <a:lnTo>
                    <a:pt x="167" y="430"/>
                  </a:lnTo>
                  <a:lnTo>
                    <a:pt x="175" y="421"/>
                  </a:lnTo>
                  <a:lnTo>
                    <a:pt x="188" y="388"/>
                  </a:lnTo>
                  <a:lnTo>
                    <a:pt x="198" y="355"/>
                  </a:lnTo>
                  <a:lnTo>
                    <a:pt x="205" y="319"/>
                  </a:lnTo>
                  <a:lnTo>
                    <a:pt x="210" y="284"/>
                  </a:lnTo>
                  <a:lnTo>
                    <a:pt x="212" y="247"/>
                  </a:lnTo>
                  <a:lnTo>
                    <a:pt x="210" y="210"/>
                  </a:lnTo>
                  <a:lnTo>
                    <a:pt x="206" y="174"/>
                  </a:lnTo>
                  <a:lnTo>
                    <a:pt x="198" y="140"/>
                  </a:lnTo>
                  <a:lnTo>
                    <a:pt x="196" y="130"/>
                  </a:lnTo>
                  <a:lnTo>
                    <a:pt x="194" y="120"/>
                  </a:lnTo>
                  <a:lnTo>
                    <a:pt x="190" y="111"/>
                  </a:lnTo>
                  <a:lnTo>
                    <a:pt x="186" y="103"/>
                  </a:lnTo>
                  <a:lnTo>
                    <a:pt x="181" y="93"/>
                  </a:lnTo>
                  <a:lnTo>
                    <a:pt x="175" y="85"/>
                  </a:lnTo>
                  <a:lnTo>
                    <a:pt x="169" y="78"/>
                  </a:lnTo>
                  <a:lnTo>
                    <a:pt x="163" y="70"/>
                  </a:lnTo>
                  <a:lnTo>
                    <a:pt x="140" y="53"/>
                  </a:lnTo>
                  <a:lnTo>
                    <a:pt x="114" y="40"/>
                  </a:lnTo>
                  <a:lnTo>
                    <a:pt x="87" y="32"/>
                  </a:lnTo>
                  <a:lnTo>
                    <a:pt x="61" y="27"/>
                  </a:lnTo>
                  <a:lnTo>
                    <a:pt x="37" y="24"/>
                  </a:lnTo>
                  <a:lnTo>
                    <a:pt x="17" y="24"/>
                  </a:lnTo>
                  <a:lnTo>
                    <a:pt x="5" y="24"/>
                  </a:lnTo>
                  <a:lnTo>
                    <a:pt x="0" y="24"/>
                  </a:lnTo>
                  <a:lnTo>
                    <a:pt x="16" y="13"/>
                  </a:lnTo>
                  <a:lnTo>
                    <a:pt x="34" y="6"/>
                  </a:lnTo>
                  <a:lnTo>
                    <a:pt x="53" y="1"/>
                  </a:lnTo>
                  <a:lnTo>
                    <a:pt x="73" y="0"/>
                  </a:lnTo>
                  <a:lnTo>
                    <a:pt x="92" y="2"/>
                  </a:lnTo>
                  <a:lnTo>
                    <a:pt x="112" y="6"/>
                  </a:lnTo>
                  <a:lnTo>
                    <a:pt x="130" y="12"/>
                  </a:lnTo>
                  <a:lnTo>
                    <a:pt x="148" y="19"/>
                  </a:lnTo>
                  <a:lnTo>
                    <a:pt x="160" y="28"/>
                  </a:lnTo>
                  <a:lnTo>
                    <a:pt x="173" y="37"/>
                  </a:lnTo>
                  <a:lnTo>
                    <a:pt x="184" y="47"/>
                  </a:lnTo>
                  <a:lnTo>
                    <a:pt x="196" y="59"/>
                  </a:lnTo>
                  <a:lnTo>
                    <a:pt x="206" y="72"/>
                  </a:lnTo>
                  <a:lnTo>
                    <a:pt x="216" y="84"/>
                  </a:lnTo>
                  <a:lnTo>
                    <a:pt x="225" y="97"/>
                  </a:lnTo>
                  <a:lnTo>
                    <a:pt x="232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7"/>
            <p:cNvSpPr>
              <a:spLocks/>
            </p:cNvSpPr>
            <p:nvPr/>
          </p:nvSpPr>
          <p:spPr bwMode="auto">
            <a:xfrm>
              <a:off x="3231" y="1729"/>
              <a:ext cx="117" cy="218"/>
            </a:xfrm>
            <a:custGeom>
              <a:avLst/>
              <a:gdLst>
                <a:gd name="T0" fmla="*/ 1 w 233"/>
                <a:gd name="T1" fmla="*/ 1 h 434"/>
                <a:gd name="T2" fmla="*/ 1 w 233"/>
                <a:gd name="T3" fmla="*/ 1 h 434"/>
                <a:gd name="T4" fmla="*/ 1 w 233"/>
                <a:gd name="T5" fmla="*/ 1 h 434"/>
                <a:gd name="T6" fmla="*/ 1 w 233"/>
                <a:gd name="T7" fmla="*/ 1 h 434"/>
                <a:gd name="T8" fmla="*/ 1 w 233"/>
                <a:gd name="T9" fmla="*/ 1 h 434"/>
                <a:gd name="T10" fmla="*/ 1 w 233"/>
                <a:gd name="T11" fmla="*/ 1 h 434"/>
                <a:gd name="T12" fmla="*/ 1 w 233"/>
                <a:gd name="T13" fmla="*/ 1 h 434"/>
                <a:gd name="T14" fmla="*/ 1 w 233"/>
                <a:gd name="T15" fmla="*/ 1 h 434"/>
                <a:gd name="T16" fmla="*/ 1 w 233"/>
                <a:gd name="T17" fmla="*/ 1 h 434"/>
                <a:gd name="T18" fmla="*/ 1 w 233"/>
                <a:gd name="T19" fmla="*/ 1 h 434"/>
                <a:gd name="T20" fmla="*/ 1 w 233"/>
                <a:gd name="T21" fmla="*/ 1 h 434"/>
                <a:gd name="T22" fmla="*/ 1 w 233"/>
                <a:gd name="T23" fmla="*/ 1 h 434"/>
                <a:gd name="T24" fmla="*/ 1 w 233"/>
                <a:gd name="T25" fmla="*/ 1 h 434"/>
                <a:gd name="T26" fmla="*/ 1 w 233"/>
                <a:gd name="T27" fmla="*/ 1 h 434"/>
                <a:gd name="T28" fmla="*/ 1 w 233"/>
                <a:gd name="T29" fmla="*/ 1 h 434"/>
                <a:gd name="T30" fmla="*/ 1 w 233"/>
                <a:gd name="T31" fmla="*/ 1 h 434"/>
                <a:gd name="T32" fmla="*/ 1 w 233"/>
                <a:gd name="T33" fmla="*/ 1 h 434"/>
                <a:gd name="T34" fmla="*/ 1 w 233"/>
                <a:gd name="T35" fmla="*/ 1 h 434"/>
                <a:gd name="T36" fmla="*/ 1 w 233"/>
                <a:gd name="T37" fmla="*/ 1 h 434"/>
                <a:gd name="T38" fmla="*/ 1 w 233"/>
                <a:gd name="T39" fmla="*/ 1 h 434"/>
                <a:gd name="T40" fmla="*/ 1 w 233"/>
                <a:gd name="T41" fmla="*/ 1 h 434"/>
                <a:gd name="T42" fmla="*/ 1 w 233"/>
                <a:gd name="T43" fmla="*/ 1 h 434"/>
                <a:gd name="T44" fmla="*/ 1 w 233"/>
                <a:gd name="T45" fmla="*/ 1 h 434"/>
                <a:gd name="T46" fmla="*/ 1 w 233"/>
                <a:gd name="T47" fmla="*/ 1 h 434"/>
                <a:gd name="T48" fmla="*/ 1 w 233"/>
                <a:gd name="T49" fmla="*/ 1 h 434"/>
                <a:gd name="T50" fmla="*/ 1 w 233"/>
                <a:gd name="T51" fmla="*/ 1 h 434"/>
                <a:gd name="T52" fmla="*/ 1 w 233"/>
                <a:gd name="T53" fmla="*/ 1 h 434"/>
                <a:gd name="T54" fmla="*/ 1 w 233"/>
                <a:gd name="T55" fmla="*/ 1 h 434"/>
                <a:gd name="T56" fmla="*/ 1 w 233"/>
                <a:gd name="T57" fmla="*/ 1 h 434"/>
                <a:gd name="T58" fmla="*/ 1 w 233"/>
                <a:gd name="T59" fmla="*/ 1 h 434"/>
                <a:gd name="T60" fmla="*/ 1 w 233"/>
                <a:gd name="T61" fmla="*/ 1 h 434"/>
                <a:gd name="T62" fmla="*/ 1 w 233"/>
                <a:gd name="T63" fmla="*/ 1 h 434"/>
                <a:gd name="T64" fmla="*/ 1 w 233"/>
                <a:gd name="T65" fmla="*/ 1 h 434"/>
                <a:gd name="T66" fmla="*/ 1 w 233"/>
                <a:gd name="T67" fmla="*/ 1 h 434"/>
                <a:gd name="T68" fmla="*/ 1 w 233"/>
                <a:gd name="T69" fmla="*/ 1 h 434"/>
                <a:gd name="T70" fmla="*/ 1 w 233"/>
                <a:gd name="T71" fmla="*/ 1 h 434"/>
                <a:gd name="T72" fmla="*/ 1 w 233"/>
                <a:gd name="T73" fmla="*/ 1 h 434"/>
                <a:gd name="T74" fmla="*/ 1 w 233"/>
                <a:gd name="T75" fmla="*/ 1 h 434"/>
                <a:gd name="T76" fmla="*/ 1 w 233"/>
                <a:gd name="T77" fmla="*/ 1 h 434"/>
                <a:gd name="T78" fmla="*/ 1 w 233"/>
                <a:gd name="T79" fmla="*/ 1 h 434"/>
                <a:gd name="T80" fmla="*/ 1 w 233"/>
                <a:gd name="T81" fmla="*/ 1 h 434"/>
                <a:gd name="T82" fmla="*/ 1 w 233"/>
                <a:gd name="T83" fmla="*/ 1 h 434"/>
                <a:gd name="T84" fmla="*/ 1 w 233"/>
                <a:gd name="T85" fmla="*/ 1 h 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3"/>
                <a:gd name="T130" fmla="*/ 0 h 434"/>
                <a:gd name="T131" fmla="*/ 233 w 233"/>
                <a:gd name="T132" fmla="*/ 434 h 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3" h="434">
                  <a:moveTo>
                    <a:pt x="133" y="147"/>
                  </a:moveTo>
                  <a:lnTo>
                    <a:pt x="137" y="164"/>
                  </a:lnTo>
                  <a:lnTo>
                    <a:pt x="137" y="180"/>
                  </a:lnTo>
                  <a:lnTo>
                    <a:pt x="135" y="196"/>
                  </a:lnTo>
                  <a:lnTo>
                    <a:pt x="130" y="211"/>
                  </a:lnTo>
                  <a:lnTo>
                    <a:pt x="122" y="226"/>
                  </a:lnTo>
                  <a:lnTo>
                    <a:pt x="114" y="240"/>
                  </a:lnTo>
                  <a:lnTo>
                    <a:pt x="104" y="253"/>
                  </a:lnTo>
                  <a:lnTo>
                    <a:pt x="92" y="266"/>
                  </a:lnTo>
                  <a:lnTo>
                    <a:pt x="86" y="270"/>
                  </a:lnTo>
                  <a:lnTo>
                    <a:pt x="79" y="272"/>
                  </a:lnTo>
                  <a:lnTo>
                    <a:pt x="74" y="274"/>
                  </a:lnTo>
                  <a:lnTo>
                    <a:pt x="67" y="275"/>
                  </a:lnTo>
                  <a:lnTo>
                    <a:pt x="60" y="275"/>
                  </a:lnTo>
                  <a:lnTo>
                    <a:pt x="52" y="275"/>
                  </a:lnTo>
                  <a:lnTo>
                    <a:pt x="41" y="275"/>
                  </a:lnTo>
                  <a:lnTo>
                    <a:pt x="31" y="273"/>
                  </a:lnTo>
                  <a:lnTo>
                    <a:pt x="36" y="279"/>
                  </a:lnTo>
                  <a:lnTo>
                    <a:pt x="40" y="283"/>
                  </a:lnTo>
                  <a:lnTo>
                    <a:pt x="46" y="288"/>
                  </a:lnTo>
                  <a:lnTo>
                    <a:pt x="52" y="291"/>
                  </a:lnTo>
                  <a:lnTo>
                    <a:pt x="59" y="295"/>
                  </a:lnTo>
                  <a:lnTo>
                    <a:pt x="66" y="297"/>
                  </a:lnTo>
                  <a:lnTo>
                    <a:pt x="72" y="298"/>
                  </a:lnTo>
                  <a:lnTo>
                    <a:pt x="79" y="300"/>
                  </a:lnTo>
                  <a:lnTo>
                    <a:pt x="87" y="298"/>
                  </a:lnTo>
                  <a:lnTo>
                    <a:pt x="97" y="296"/>
                  </a:lnTo>
                  <a:lnTo>
                    <a:pt x="107" y="295"/>
                  </a:lnTo>
                  <a:lnTo>
                    <a:pt x="117" y="295"/>
                  </a:lnTo>
                  <a:lnTo>
                    <a:pt x="128" y="295"/>
                  </a:lnTo>
                  <a:lnTo>
                    <a:pt x="136" y="295"/>
                  </a:lnTo>
                  <a:lnTo>
                    <a:pt x="143" y="297"/>
                  </a:lnTo>
                  <a:lnTo>
                    <a:pt x="146" y="300"/>
                  </a:lnTo>
                  <a:lnTo>
                    <a:pt x="146" y="316"/>
                  </a:lnTo>
                  <a:lnTo>
                    <a:pt x="144" y="329"/>
                  </a:lnTo>
                  <a:lnTo>
                    <a:pt x="139" y="343"/>
                  </a:lnTo>
                  <a:lnTo>
                    <a:pt x="131" y="356"/>
                  </a:lnTo>
                  <a:lnTo>
                    <a:pt x="122" y="369"/>
                  </a:lnTo>
                  <a:lnTo>
                    <a:pt x="112" y="379"/>
                  </a:lnTo>
                  <a:lnTo>
                    <a:pt x="101" y="388"/>
                  </a:lnTo>
                  <a:lnTo>
                    <a:pt x="90" y="396"/>
                  </a:lnTo>
                  <a:lnTo>
                    <a:pt x="99" y="400"/>
                  </a:lnTo>
                  <a:lnTo>
                    <a:pt x="109" y="401"/>
                  </a:lnTo>
                  <a:lnTo>
                    <a:pt x="120" y="401"/>
                  </a:lnTo>
                  <a:lnTo>
                    <a:pt x="129" y="400"/>
                  </a:lnTo>
                  <a:lnTo>
                    <a:pt x="139" y="397"/>
                  </a:lnTo>
                  <a:lnTo>
                    <a:pt x="148" y="394"/>
                  </a:lnTo>
                  <a:lnTo>
                    <a:pt x="158" y="389"/>
                  </a:lnTo>
                  <a:lnTo>
                    <a:pt x="166" y="385"/>
                  </a:lnTo>
                  <a:lnTo>
                    <a:pt x="174" y="379"/>
                  </a:lnTo>
                  <a:lnTo>
                    <a:pt x="180" y="372"/>
                  </a:lnTo>
                  <a:lnTo>
                    <a:pt x="186" y="364"/>
                  </a:lnTo>
                  <a:lnTo>
                    <a:pt x="192" y="356"/>
                  </a:lnTo>
                  <a:lnTo>
                    <a:pt x="199" y="348"/>
                  </a:lnTo>
                  <a:lnTo>
                    <a:pt x="206" y="340"/>
                  </a:lnTo>
                  <a:lnTo>
                    <a:pt x="214" y="334"/>
                  </a:lnTo>
                  <a:lnTo>
                    <a:pt x="224" y="329"/>
                  </a:lnTo>
                  <a:lnTo>
                    <a:pt x="229" y="339"/>
                  </a:lnTo>
                  <a:lnTo>
                    <a:pt x="233" y="349"/>
                  </a:lnTo>
                  <a:lnTo>
                    <a:pt x="233" y="358"/>
                  </a:lnTo>
                  <a:lnTo>
                    <a:pt x="230" y="369"/>
                  </a:lnTo>
                  <a:lnTo>
                    <a:pt x="220" y="385"/>
                  </a:lnTo>
                  <a:lnTo>
                    <a:pt x="207" y="397"/>
                  </a:lnTo>
                  <a:lnTo>
                    <a:pt x="193" y="408"/>
                  </a:lnTo>
                  <a:lnTo>
                    <a:pt x="178" y="416"/>
                  </a:lnTo>
                  <a:lnTo>
                    <a:pt x="161" y="423"/>
                  </a:lnTo>
                  <a:lnTo>
                    <a:pt x="144" y="427"/>
                  </a:lnTo>
                  <a:lnTo>
                    <a:pt x="127" y="431"/>
                  </a:lnTo>
                  <a:lnTo>
                    <a:pt x="109" y="434"/>
                  </a:lnTo>
                  <a:lnTo>
                    <a:pt x="101" y="431"/>
                  </a:lnTo>
                  <a:lnTo>
                    <a:pt x="93" y="427"/>
                  </a:lnTo>
                  <a:lnTo>
                    <a:pt x="85" y="424"/>
                  </a:lnTo>
                  <a:lnTo>
                    <a:pt x="76" y="420"/>
                  </a:lnTo>
                  <a:lnTo>
                    <a:pt x="68" y="417"/>
                  </a:lnTo>
                  <a:lnTo>
                    <a:pt x="60" y="411"/>
                  </a:lnTo>
                  <a:lnTo>
                    <a:pt x="53" y="406"/>
                  </a:lnTo>
                  <a:lnTo>
                    <a:pt x="46" y="397"/>
                  </a:lnTo>
                  <a:lnTo>
                    <a:pt x="48" y="393"/>
                  </a:lnTo>
                  <a:lnTo>
                    <a:pt x="52" y="391"/>
                  </a:lnTo>
                  <a:lnTo>
                    <a:pt x="56" y="388"/>
                  </a:lnTo>
                  <a:lnTo>
                    <a:pt x="61" y="387"/>
                  </a:lnTo>
                  <a:lnTo>
                    <a:pt x="67" y="386"/>
                  </a:lnTo>
                  <a:lnTo>
                    <a:pt x="72" y="385"/>
                  </a:lnTo>
                  <a:lnTo>
                    <a:pt x="77" y="384"/>
                  </a:lnTo>
                  <a:lnTo>
                    <a:pt x="82" y="381"/>
                  </a:lnTo>
                  <a:lnTo>
                    <a:pt x="93" y="370"/>
                  </a:lnTo>
                  <a:lnTo>
                    <a:pt x="104" y="358"/>
                  </a:lnTo>
                  <a:lnTo>
                    <a:pt x="112" y="346"/>
                  </a:lnTo>
                  <a:lnTo>
                    <a:pt x="115" y="332"/>
                  </a:lnTo>
                  <a:lnTo>
                    <a:pt x="104" y="335"/>
                  </a:lnTo>
                  <a:lnTo>
                    <a:pt x="91" y="335"/>
                  </a:lnTo>
                  <a:lnTo>
                    <a:pt x="79" y="334"/>
                  </a:lnTo>
                  <a:lnTo>
                    <a:pt x="68" y="329"/>
                  </a:lnTo>
                  <a:lnTo>
                    <a:pt x="56" y="325"/>
                  </a:lnTo>
                  <a:lnTo>
                    <a:pt x="45" y="318"/>
                  </a:lnTo>
                  <a:lnTo>
                    <a:pt x="34" y="310"/>
                  </a:lnTo>
                  <a:lnTo>
                    <a:pt x="24" y="301"/>
                  </a:lnTo>
                  <a:lnTo>
                    <a:pt x="10" y="282"/>
                  </a:lnTo>
                  <a:lnTo>
                    <a:pt x="2" y="260"/>
                  </a:lnTo>
                  <a:lnTo>
                    <a:pt x="0" y="237"/>
                  </a:lnTo>
                  <a:lnTo>
                    <a:pt x="6" y="215"/>
                  </a:lnTo>
                  <a:lnTo>
                    <a:pt x="13" y="218"/>
                  </a:lnTo>
                  <a:lnTo>
                    <a:pt x="16" y="223"/>
                  </a:lnTo>
                  <a:lnTo>
                    <a:pt x="18" y="230"/>
                  </a:lnTo>
                  <a:lnTo>
                    <a:pt x="21" y="238"/>
                  </a:lnTo>
                  <a:lnTo>
                    <a:pt x="23" y="245"/>
                  </a:lnTo>
                  <a:lnTo>
                    <a:pt x="28" y="252"/>
                  </a:lnTo>
                  <a:lnTo>
                    <a:pt x="33" y="256"/>
                  </a:lnTo>
                  <a:lnTo>
                    <a:pt x="44" y="257"/>
                  </a:lnTo>
                  <a:lnTo>
                    <a:pt x="48" y="257"/>
                  </a:lnTo>
                  <a:lnTo>
                    <a:pt x="53" y="257"/>
                  </a:lnTo>
                  <a:lnTo>
                    <a:pt x="57" y="257"/>
                  </a:lnTo>
                  <a:lnTo>
                    <a:pt x="63" y="257"/>
                  </a:lnTo>
                  <a:lnTo>
                    <a:pt x="68" y="256"/>
                  </a:lnTo>
                  <a:lnTo>
                    <a:pt x="74" y="253"/>
                  </a:lnTo>
                  <a:lnTo>
                    <a:pt x="78" y="251"/>
                  </a:lnTo>
                  <a:lnTo>
                    <a:pt x="82" y="248"/>
                  </a:lnTo>
                  <a:lnTo>
                    <a:pt x="97" y="215"/>
                  </a:lnTo>
                  <a:lnTo>
                    <a:pt x="97" y="182"/>
                  </a:lnTo>
                  <a:lnTo>
                    <a:pt x="87" y="149"/>
                  </a:lnTo>
                  <a:lnTo>
                    <a:pt x="75" y="114"/>
                  </a:lnTo>
                  <a:lnTo>
                    <a:pt x="66" y="82"/>
                  </a:lnTo>
                  <a:lnTo>
                    <a:pt x="66" y="51"/>
                  </a:lnTo>
                  <a:lnTo>
                    <a:pt x="79" y="23"/>
                  </a:lnTo>
                  <a:lnTo>
                    <a:pt x="115" y="0"/>
                  </a:lnTo>
                  <a:lnTo>
                    <a:pt x="117" y="16"/>
                  </a:lnTo>
                  <a:lnTo>
                    <a:pt x="122" y="56"/>
                  </a:lnTo>
                  <a:lnTo>
                    <a:pt x="128" y="105"/>
                  </a:lnTo>
                  <a:lnTo>
                    <a:pt x="133" y="1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8"/>
            <p:cNvSpPr>
              <a:spLocks/>
            </p:cNvSpPr>
            <p:nvPr/>
          </p:nvSpPr>
          <p:spPr bwMode="auto">
            <a:xfrm>
              <a:off x="2730" y="2279"/>
              <a:ext cx="25" cy="63"/>
            </a:xfrm>
            <a:custGeom>
              <a:avLst/>
              <a:gdLst>
                <a:gd name="T0" fmla="*/ 1 w 50"/>
                <a:gd name="T1" fmla="*/ 1 h 126"/>
                <a:gd name="T2" fmla="*/ 1 w 50"/>
                <a:gd name="T3" fmla="*/ 1 h 126"/>
                <a:gd name="T4" fmla="*/ 1 w 50"/>
                <a:gd name="T5" fmla="*/ 1 h 126"/>
                <a:gd name="T6" fmla="*/ 1 w 50"/>
                <a:gd name="T7" fmla="*/ 1 h 126"/>
                <a:gd name="T8" fmla="*/ 1 w 50"/>
                <a:gd name="T9" fmla="*/ 1 h 126"/>
                <a:gd name="T10" fmla="*/ 1 w 50"/>
                <a:gd name="T11" fmla="*/ 1 h 126"/>
                <a:gd name="T12" fmla="*/ 1 w 50"/>
                <a:gd name="T13" fmla="*/ 1 h 126"/>
                <a:gd name="T14" fmla="*/ 1 w 50"/>
                <a:gd name="T15" fmla="*/ 1 h 126"/>
                <a:gd name="T16" fmla="*/ 1 w 50"/>
                <a:gd name="T17" fmla="*/ 1 h 126"/>
                <a:gd name="T18" fmla="*/ 1 w 50"/>
                <a:gd name="T19" fmla="*/ 1 h 126"/>
                <a:gd name="T20" fmla="*/ 1 w 50"/>
                <a:gd name="T21" fmla="*/ 1 h 126"/>
                <a:gd name="T22" fmla="*/ 1 w 50"/>
                <a:gd name="T23" fmla="*/ 1 h 126"/>
                <a:gd name="T24" fmla="*/ 1 w 50"/>
                <a:gd name="T25" fmla="*/ 1 h 126"/>
                <a:gd name="T26" fmla="*/ 1 w 50"/>
                <a:gd name="T27" fmla="*/ 1 h 126"/>
                <a:gd name="T28" fmla="*/ 0 w 50"/>
                <a:gd name="T29" fmla="*/ 1 h 126"/>
                <a:gd name="T30" fmla="*/ 1 w 50"/>
                <a:gd name="T31" fmla="*/ 1 h 126"/>
                <a:gd name="T32" fmla="*/ 1 w 50"/>
                <a:gd name="T33" fmla="*/ 1 h 126"/>
                <a:gd name="T34" fmla="*/ 1 w 50"/>
                <a:gd name="T35" fmla="*/ 0 h 126"/>
                <a:gd name="T36" fmla="*/ 1 w 50"/>
                <a:gd name="T37" fmla="*/ 1 h 1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0"/>
                <a:gd name="T58" fmla="*/ 0 h 126"/>
                <a:gd name="T59" fmla="*/ 50 w 50"/>
                <a:gd name="T60" fmla="*/ 126 h 1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0" h="126">
                  <a:moveTo>
                    <a:pt x="15" y="2"/>
                  </a:moveTo>
                  <a:lnTo>
                    <a:pt x="20" y="16"/>
                  </a:lnTo>
                  <a:lnTo>
                    <a:pt x="26" y="31"/>
                  </a:lnTo>
                  <a:lnTo>
                    <a:pt x="31" y="45"/>
                  </a:lnTo>
                  <a:lnTo>
                    <a:pt x="37" y="59"/>
                  </a:lnTo>
                  <a:lnTo>
                    <a:pt x="41" y="74"/>
                  </a:lnTo>
                  <a:lnTo>
                    <a:pt x="45" y="89"/>
                  </a:lnTo>
                  <a:lnTo>
                    <a:pt x="48" y="104"/>
                  </a:lnTo>
                  <a:lnTo>
                    <a:pt x="50" y="120"/>
                  </a:lnTo>
                  <a:lnTo>
                    <a:pt x="38" y="126"/>
                  </a:lnTo>
                  <a:lnTo>
                    <a:pt x="31" y="112"/>
                  </a:lnTo>
                  <a:lnTo>
                    <a:pt x="29" y="96"/>
                  </a:lnTo>
                  <a:lnTo>
                    <a:pt x="26" y="81"/>
                  </a:lnTo>
                  <a:lnTo>
                    <a:pt x="22" y="66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9"/>
            <p:cNvSpPr>
              <a:spLocks/>
            </p:cNvSpPr>
            <p:nvPr/>
          </p:nvSpPr>
          <p:spPr bwMode="auto">
            <a:xfrm>
              <a:off x="2708" y="2280"/>
              <a:ext cx="28" cy="55"/>
            </a:xfrm>
            <a:custGeom>
              <a:avLst/>
              <a:gdLst>
                <a:gd name="T0" fmla="*/ 1 w 56"/>
                <a:gd name="T1" fmla="*/ 0 h 111"/>
                <a:gd name="T2" fmla="*/ 1 w 56"/>
                <a:gd name="T3" fmla="*/ 0 h 111"/>
                <a:gd name="T4" fmla="*/ 1 w 56"/>
                <a:gd name="T5" fmla="*/ 0 h 111"/>
                <a:gd name="T6" fmla="*/ 1 w 56"/>
                <a:gd name="T7" fmla="*/ 0 h 111"/>
                <a:gd name="T8" fmla="*/ 1 w 56"/>
                <a:gd name="T9" fmla="*/ 0 h 111"/>
                <a:gd name="T10" fmla="*/ 1 w 56"/>
                <a:gd name="T11" fmla="*/ 0 h 111"/>
                <a:gd name="T12" fmla="*/ 1 w 56"/>
                <a:gd name="T13" fmla="*/ 0 h 111"/>
                <a:gd name="T14" fmla="*/ 1 w 56"/>
                <a:gd name="T15" fmla="*/ 0 h 111"/>
                <a:gd name="T16" fmla="*/ 1 w 56"/>
                <a:gd name="T17" fmla="*/ 0 h 111"/>
                <a:gd name="T18" fmla="*/ 1 w 56"/>
                <a:gd name="T19" fmla="*/ 0 h 111"/>
                <a:gd name="T20" fmla="*/ 1 w 56"/>
                <a:gd name="T21" fmla="*/ 0 h 111"/>
                <a:gd name="T22" fmla="*/ 1 w 56"/>
                <a:gd name="T23" fmla="*/ 0 h 111"/>
                <a:gd name="T24" fmla="*/ 1 w 56"/>
                <a:gd name="T25" fmla="*/ 0 h 111"/>
                <a:gd name="T26" fmla="*/ 1 w 56"/>
                <a:gd name="T27" fmla="*/ 0 h 111"/>
                <a:gd name="T28" fmla="*/ 1 w 56"/>
                <a:gd name="T29" fmla="*/ 0 h 111"/>
                <a:gd name="T30" fmla="*/ 1 w 56"/>
                <a:gd name="T31" fmla="*/ 0 h 111"/>
                <a:gd name="T32" fmla="*/ 1 w 56"/>
                <a:gd name="T33" fmla="*/ 0 h 111"/>
                <a:gd name="T34" fmla="*/ 1 w 56"/>
                <a:gd name="T35" fmla="*/ 0 h 111"/>
                <a:gd name="T36" fmla="*/ 1 w 56"/>
                <a:gd name="T37" fmla="*/ 0 h 111"/>
                <a:gd name="T38" fmla="*/ 1 w 56"/>
                <a:gd name="T39" fmla="*/ 0 h 111"/>
                <a:gd name="T40" fmla="*/ 0 w 56"/>
                <a:gd name="T41" fmla="*/ 0 h 111"/>
                <a:gd name="T42" fmla="*/ 1 w 56"/>
                <a:gd name="T43" fmla="*/ 0 h 111"/>
                <a:gd name="T44" fmla="*/ 1 w 56"/>
                <a:gd name="T45" fmla="*/ 0 h 111"/>
                <a:gd name="T46" fmla="*/ 1 w 56"/>
                <a:gd name="T47" fmla="*/ 0 h 111"/>
                <a:gd name="T48" fmla="*/ 1 w 56"/>
                <a:gd name="T49" fmla="*/ 0 h 1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"/>
                <a:gd name="T76" fmla="*/ 0 h 111"/>
                <a:gd name="T77" fmla="*/ 56 w 56"/>
                <a:gd name="T78" fmla="*/ 111 h 1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" h="111">
                  <a:moveTo>
                    <a:pt x="13" y="0"/>
                  </a:moveTo>
                  <a:lnTo>
                    <a:pt x="20" y="13"/>
                  </a:lnTo>
                  <a:lnTo>
                    <a:pt x="26" y="26"/>
                  </a:lnTo>
                  <a:lnTo>
                    <a:pt x="33" y="38"/>
                  </a:lnTo>
                  <a:lnTo>
                    <a:pt x="39" y="51"/>
                  </a:lnTo>
                  <a:lnTo>
                    <a:pt x="45" y="64"/>
                  </a:lnTo>
                  <a:lnTo>
                    <a:pt x="49" y="78"/>
                  </a:lnTo>
                  <a:lnTo>
                    <a:pt x="54" y="91"/>
                  </a:lnTo>
                  <a:lnTo>
                    <a:pt x="56" y="105"/>
                  </a:lnTo>
                  <a:lnTo>
                    <a:pt x="53" y="106"/>
                  </a:lnTo>
                  <a:lnTo>
                    <a:pt x="51" y="109"/>
                  </a:lnTo>
                  <a:lnTo>
                    <a:pt x="47" y="111"/>
                  </a:lnTo>
                  <a:lnTo>
                    <a:pt x="44" y="111"/>
                  </a:lnTo>
                  <a:lnTo>
                    <a:pt x="38" y="98"/>
                  </a:lnTo>
                  <a:lnTo>
                    <a:pt x="33" y="86"/>
                  </a:lnTo>
                  <a:lnTo>
                    <a:pt x="30" y="72"/>
                  </a:lnTo>
                  <a:lnTo>
                    <a:pt x="26" y="59"/>
                  </a:lnTo>
                  <a:lnTo>
                    <a:pt x="22" y="45"/>
                  </a:lnTo>
                  <a:lnTo>
                    <a:pt x="17" y="33"/>
                  </a:lnTo>
                  <a:lnTo>
                    <a:pt x="9" y="2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5" y="4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0"/>
            <p:cNvSpPr>
              <a:spLocks/>
            </p:cNvSpPr>
            <p:nvPr/>
          </p:nvSpPr>
          <p:spPr bwMode="auto">
            <a:xfrm>
              <a:off x="2685" y="2285"/>
              <a:ext cx="33" cy="55"/>
            </a:xfrm>
            <a:custGeom>
              <a:avLst/>
              <a:gdLst>
                <a:gd name="T0" fmla="*/ 1 w 66"/>
                <a:gd name="T1" fmla="*/ 0 h 109"/>
                <a:gd name="T2" fmla="*/ 1 w 66"/>
                <a:gd name="T3" fmla="*/ 1 h 109"/>
                <a:gd name="T4" fmla="*/ 1 w 66"/>
                <a:gd name="T5" fmla="*/ 1 h 109"/>
                <a:gd name="T6" fmla="*/ 1 w 66"/>
                <a:gd name="T7" fmla="*/ 1 h 109"/>
                <a:gd name="T8" fmla="*/ 1 w 66"/>
                <a:gd name="T9" fmla="*/ 1 h 109"/>
                <a:gd name="T10" fmla="*/ 1 w 66"/>
                <a:gd name="T11" fmla="*/ 1 h 109"/>
                <a:gd name="T12" fmla="*/ 1 w 66"/>
                <a:gd name="T13" fmla="*/ 1 h 109"/>
                <a:gd name="T14" fmla="*/ 1 w 66"/>
                <a:gd name="T15" fmla="*/ 1 h 109"/>
                <a:gd name="T16" fmla="*/ 1 w 66"/>
                <a:gd name="T17" fmla="*/ 1 h 109"/>
                <a:gd name="T18" fmla="*/ 1 w 66"/>
                <a:gd name="T19" fmla="*/ 1 h 109"/>
                <a:gd name="T20" fmla="*/ 1 w 66"/>
                <a:gd name="T21" fmla="*/ 1 h 109"/>
                <a:gd name="T22" fmla="*/ 1 w 66"/>
                <a:gd name="T23" fmla="*/ 1 h 109"/>
                <a:gd name="T24" fmla="*/ 1 w 66"/>
                <a:gd name="T25" fmla="*/ 1 h 109"/>
                <a:gd name="T26" fmla="*/ 1 w 66"/>
                <a:gd name="T27" fmla="*/ 1 h 109"/>
                <a:gd name="T28" fmla="*/ 1 w 66"/>
                <a:gd name="T29" fmla="*/ 1 h 109"/>
                <a:gd name="T30" fmla="*/ 1 w 66"/>
                <a:gd name="T31" fmla="*/ 1 h 109"/>
                <a:gd name="T32" fmla="*/ 1 w 66"/>
                <a:gd name="T33" fmla="*/ 1 h 109"/>
                <a:gd name="T34" fmla="*/ 1 w 66"/>
                <a:gd name="T35" fmla="*/ 1 h 109"/>
                <a:gd name="T36" fmla="*/ 1 w 66"/>
                <a:gd name="T37" fmla="*/ 1 h 109"/>
                <a:gd name="T38" fmla="*/ 1 w 66"/>
                <a:gd name="T39" fmla="*/ 1 h 109"/>
                <a:gd name="T40" fmla="*/ 0 w 66"/>
                <a:gd name="T41" fmla="*/ 1 h 109"/>
                <a:gd name="T42" fmla="*/ 0 w 66"/>
                <a:gd name="T43" fmla="*/ 0 h 109"/>
                <a:gd name="T44" fmla="*/ 1 w 66"/>
                <a:gd name="T45" fmla="*/ 0 h 1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109"/>
                <a:gd name="T71" fmla="*/ 66 w 66"/>
                <a:gd name="T72" fmla="*/ 109 h 1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21"/>
            <p:cNvSpPr>
              <a:spLocks/>
            </p:cNvSpPr>
            <p:nvPr/>
          </p:nvSpPr>
          <p:spPr bwMode="auto">
            <a:xfrm>
              <a:off x="3042" y="2309"/>
              <a:ext cx="361" cy="452"/>
            </a:xfrm>
            <a:custGeom>
              <a:avLst/>
              <a:gdLst>
                <a:gd name="T0" fmla="*/ 1 w 722"/>
                <a:gd name="T1" fmla="*/ 1 h 903"/>
                <a:gd name="T2" fmla="*/ 1 w 722"/>
                <a:gd name="T3" fmla="*/ 1 h 903"/>
                <a:gd name="T4" fmla="*/ 1 w 722"/>
                <a:gd name="T5" fmla="*/ 1 h 903"/>
                <a:gd name="T6" fmla="*/ 1 w 722"/>
                <a:gd name="T7" fmla="*/ 1 h 903"/>
                <a:gd name="T8" fmla="*/ 1 w 722"/>
                <a:gd name="T9" fmla="*/ 1 h 903"/>
                <a:gd name="T10" fmla="*/ 1 w 722"/>
                <a:gd name="T11" fmla="*/ 1 h 903"/>
                <a:gd name="T12" fmla="*/ 1 w 722"/>
                <a:gd name="T13" fmla="*/ 1 h 903"/>
                <a:gd name="T14" fmla="*/ 1 w 722"/>
                <a:gd name="T15" fmla="*/ 1 h 903"/>
                <a:gd name="T16" fmla="*/ 1 w 722"/>
                <a:gd name="T17" fmla="*/ 1 h 903"/>
                <a:gd name="T18" fmla="*/ 1 w 722"/>
                <a:gd name="T19" fmla="*/ 1 h 903"/>
                <a:gd name="T20" fmla="*/ 1 w 722"/>
                <a:gd name="T21" fmla="*/ 1 h 903"/>
                <a:gd name="T22" fmla="*/ 1 w 722"/>
                <a:gd name="T23" fmla="*/ 1 h 903"/>
                <a:gd name="T24" fmla="*/ 1 w 722"/>
                <a:gd name="T25" fmla="*/ 1 h 903"/>
                <a:gd name="T26" fmla="*/ 1 w 722"/>
                <a:gd name="T27" fmla="*/ 1 h 903"/>
                <a:gd name="T28" fmla="*/ 1 w 722"/>
                <a:gd name="T29" fmla="*/ 1 h 903"/>
                <a:gd name="T30" fmla="*/ 1 w 722"/>
                <a:gd name="T31" fmla="*/ 1 h 903"/>
                <a:gd name="T32" fmla="*/ 1 w 722"/>
                <a:gd name="T33" fmla="*/ 1 h 903"/>
                <a:gd name="T34" fmla="*/ 1 w 722"/>
                <a:gd name="T35" fmla="*/ 1 h 903"/>
                <a:gd name="T36" fmla="*/ 1 w 722"/>
                <a:gd name="T37" fmla="*/ 1 h 903"/>
                <a:gd name="T38" fmla="*/ 1 w 722"/>
                <a:gd name="T39" fmla="*/ 1 h 903"/>
                <a:gd name="T40" fmla="*/ 1 w 722"/>
                <a:gd name="T41" fmla="*/ 1 h 903"/>
                <a:gd name="T42" fmla="*/ 1 w 722"/>
                <a:gd name="T43" fmla="*/ 1 h 903"/>
                <a:gd name="T44" fmla="*/ 1 w 722"/>
                <a:gd name="T45" fmla="*/ 1 h 903"/>
                <a:gd name="T46" fmla="*/ 1 w 722"/>
                <a:gd name="T47" fmla="*/ 1 h 903"/>
                <a:gd name="T48" fmla="*/ 1 w 722"/>
                <a:gd name="T49" fmla="*/ 1 h 903"/>
                <a:gd name="T50" fmla="*/ 1 w 722"/>
                <a:gd name="T51" fmla="*/ 1 h 903"/>
                <a:gd name="T52" fmla="*/ 1 w 722"/>
                <a:gd name="T53" fmla="*/ 1 h 903"/>
                <a:gd name="T54" fmla="*/ 1 w 722"/>
                <a:gd name="T55" fmla="*/ 1 h 903"/>
                <a:gd name="T56" fmla="*/ 1 w 722"/>
                <a:gd name="T57" fmla="*/ 1 h 903"/>
                <a:gd name="T58" fmla="*/ 1 w 722"/>
                <a:gd name="T59" fmla="*/ 1 h 903"/>
                <a:gd name="T60" fmla="*/ 1 w 722"/>
                <a:gd name="T61" fmla="*/ 1 h 903"/>
                <a:gd name="T62" fmla="*/ 1 w 722"/>
                <a:gd name="T63" fmla="*/ 1 h 903"/>
                <a:gd name="T64" fmla="*/ 1 w 722"/>
                <a:gd name="T65" fmla="*/ 1 h 903"/>
                <a:gd name="T66" fmla="*/ 1 w 722"/>
                <a:gd name="T67" fmla="*/ 1 h 903"/>
                <a:gd name="T68" fmla="*/ 1 w 722"/>
                <a:gd name="T69" fmla="*/ 1 h 903"/>
                <a:gd name="T70" fmla="*/ 1 w 722"/>
                <a:gd name="T71" fmla="*/ 1 h 903"/>
                <a:gd name="T72" fmla="*/ 1 w 722"/>
                <a:gd name="T73" fmla="*/ 1 h 903"/>
                <a:gd name="T74" fmla="*/ 1 w 722"/>
                <a:gd name="T75" fmla="*/ 1 h 903"/>
                <a:gd name="T76" fmla="*/ 1 w 722"/>
                <a:gd name="T77" fmla="*/ 0 h 903"/>
                <a:gd name="T78" fmla="*/ 1 w 722"/>
                <a:gd name="T79" fmla="*/ 1 h 903"/>
                <a:gd name="T80" fmla="*/ 1 w 722"/>
                <a:gd name="T81" fmla="*/ 1 h 903"/>
                <a:gd name="T82" fmla="*/ 1 w 722"/>
                <a:gd name="T83" fmla="*/ 1 h 903"/>
                <a:gd name="T84" fmla="*/ 1 w 722"/>
                <a:gd name="T85" fmla="*/ 1 h 903"/>
                <a:gd name="T86" fmla="*/ 1 w 722"/>
                <a:gd name="T87" fmla="*/ 1 h 903"/>
                <a:gd name="T88" fmla="*/ 1 w 722"/>
                <a:gd name="T89" fmla="*/ 1 h 903"/>
                <a:gd name="T90" fmla="*/ 1 w 722"/>
                <a:gd name="T91" fmla="*/ 1 h 903"/>
                <a:gd name="T92" fmla="*/ 1 w 722"/>
                <a:gd name="T93" fmla="*/ 1 h 903"/>
                <a:gd name="T94" fmla="*/ 1 w 722"/>
                <a:gd name="T95" fmla="*/ 1 h 903"/>
                <a:gd name="T96" fmla="*/ 1 w 722"/>
                <a:gd name="T97" fmla="*/ 1 h 903"/>
                <a:gd name="T98" fmla="*/ 1 w 722"/>
                <a:gd name="T99" fmla="*/ 1 h 9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22"/>
                <a:gd name="T151" fmla="*/ 0 h 903"/>
                <a:gd name="T152" fmla="*/ 722 w 722"/>
                <a:gd name="T153" fmla="*/ 903 h 90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22" h="903">
                  <a:moveTo>
                    <a:pt x="356" y="903"/>
                  </a:moveTo>
                  <a:lnTo>
                    <a:pt x="328" y="903"/>
                  </a:lnTo>
                  <a:lnTo>
                    <a:pt x="332" y="878"/>
                  </a:lnTo>
                  <a:lnTo>
                    <a:pt x="341" y="809"/>
                  </a:lnTo>
                  <a:lnTo>
                    <a:pt x="354" y="710"/>
                  </a:lnTo>
                  <a:lnTo>
                    <a:pt x="371" y="593"/>
                  </a:lnTo>
                  <a:lnTo>
                    <a:pt x="389" y="474"/>
                  </a:lnTo>
                  <a:lnTo>
                    <a:pt x="409" y="362"/>
                  </a:lnTo>
                  <a:lnTo>
                    <a:pt x="428" y="272"/>
                  </a:lnTo>
                  <a:lnTo>
                    <a:pt x="446" y="215"/>
                  </a:lnTo>
                  <a:lnTo>
                    <a:pt x="464" y="207"/>
                  </a:lnTo>
                  <a:lnTo>
                    <a:pt x="485" y="199"/>
                  </a:lnTo>
                  <a:lnTo>
                    <a:pt x="507" y="194"/>
                  </a:lnTo>
                  <a:lnTo>
                    <a:pt x="529" y="189"/>
                  </a:lnTo>
                  <a:lnTo>
                    <a:pt x="551" y="188"/>
                  </a:lnTo>
                  <a:lnTo>
                    <a:pt x="574" y="189"/>
                  </a:lnTo>
                  <a:lnTo>
                    <a:pt x="594" y="194"/>
                  </a:lnTo>
                  <a:lnTo>
                    <a:pt x="615" y="203"/>
                  </a:lnTo>
                  <a:lnTo>
                    <a:pt x="559" y="561"/>
                  </a:lnTo>
                  <a:lnTo>
                    <a:pt x="575" y="555"/>
                  </a:lnTo>
                  <a:lnTo>
                    <a:pt x="592" y="547"/>
                  </a:lnTo>
                  <a:lnTo>
                    <a:pt x="609" y="538"/>
                  </a:lnTo>
                  <a:lnTo>
                    <a:pt x="628" y="527"/>
                  </a:lnTo>
                  <a:lnTo>
                    <a:pt x="644" y="513"/>
                  </a:lnTo>
                  <a:lnTo>
                    <a:pt x="658" y="499"/>
                  </a:lnTo>
                  <a:lnTo>
                    <a:pt x="669" y="483"/>
                  </a:lnTo>
                  <a:lnTo>
                    <a:pt x="676" y="467"/>
                  </a:lnTo>
                  <a:lnTo>
                    <a:pt x="679" y="431"/>
                  </a:lnTo>
                  <a:lnTo>
                    <a:pt x="688" y="348"/>
                  </a:lnTo>
                  <a:lnTo>
                    <a:pt x="696" y="258"/>
                  </a:lnTo>
                  <a:lnTo>
                    <a:pt x="699" y="197"/>
                  </a:lnTo>
                  <a:lnTo>
                    <a:pt x="698" y="180"/>
                  </a:lnTo>
                  <a:lnTo>
                    <a:pt x="696" y="160"/>
                  </a:lnTo>
                  <a:lnTo>
                    <a:pt x="691" y="139"/>
                  </a:lnTo>
                  <a:lnTo>
                    <a:pt x="685" y="119"/>
                  </a:lnTo>
                  <a:lnTo>
                    <a:pt x="677" y="98"/>
                  </a:lnTo>
                  <a:lnTo>
                    <a:pt x="667" y="77"/>
                  </a:lnTo>
                  <a:lnTo>
                    <a:pt x="653" y="60"/>
                  </a:lnTo>
                  <a:lnTo>
                    <a:pt x="637" y="44"/>
                  </a:lnTo>
                  <a:lnTo>
                    <a:pt x="609" y="38"/>
                  </a:lnTo>
                  <a:lnTo>
                    <a:pt x="580" y="33"/>
                  </a:lnTo>
                  <a:lnTo>
                    <a:pt x="553" y="31"/>
                  </a:lnTo>
                  <a:lnTo>
                    <a:pt x="525" y="30"/>
                  </a:lnTo>
                  <a:lnTo>
                    <a:pt x="498" y="30"/>
                  </a:lnTo>
                  <a:lnTo>
                    <a:pt x="470" y="31"/>
                  </a:lnTo>
                  <a:lnTo>
                    <a:pt x="441" y="35"/>
                  </a:lnTo>
                  <a:lnTo>
                    <a:pt x="415" y="38"/>
                  </a:lnTo>
                  <a:lnTo>
                    <a:pt x="387" y="44"/>
                  </a:lnTo>
                  <a:lnTo>
                    <a:pt x="360" y="50"/>
                  </a:lnTo>
                  <a:lnTo>
                    <a:pt x="333" y="58"/>
                  </a:lnTo>
                  <a:lnTo>
                    <a:pt x="307" y="66"/>
                  </a:lnTo>
                  <a:lnTo>
                    <a:pt x="281" y="75"/>
                  </a:lnTo>
                  <a:lnTo>
                    <a:pt x="256" y="84"/>
                  </a:lnTo>
                  <a:lnTo>
                    <a:pt x="230" y="94"/>
                  </a:lnTo>
                  <a:lnTo>
                    <a:pt x="206" y="106"/>
                  </a:lnTo>
                  <a:lnTo>
                    <a:pt x="170" y="126"/>
                  </a:lnTo>
                  <a:lnTo>
                    <a:pt x="143" y="146"/>
                  </a:lnTo>
                  <a:lnTo>
                    <a:pt x="123" y="167"/>
                  </a:lnTo>
                  <a:lnTo>
                    <a:pt x="109" y="189"/>
                  </a:lnTo>
                  <a:lnTo>
                    <a:pt x="99" y="211"/>
                  </a:lnTo>
                  <a:lnTo>
                    <a:pt x="91" y="235"/>
                  </a:lnTo>
                  <a:lnTo>
                    <a:pt x="83" y="259"/>
                  </a:lnTo>
                  <a:lnTo>
                    <a:pt x="73" y="285"/>
                  </a:lnTo>
                  <a:lnTo>
                    <a:pt x="45" y="465"/>
                  </a:lnTo>
                  <a:lnTo>
                    <a:pt x="46" y="491"/>
                  </a:lnTo>
                  <a:lnTo>
                    <a:pt x="48" y="516"/>
                  </a:lnTo>
                  <a:lnTo>
                    <a:pt x="52" y="541"/>
                  </a:lnTo>
                  <a:lnTo>
                    <a:pt x="56" y="566"/>
                  </a:lnTo>
                  <a:lnTo>
                    <a:pt x="64" y="588"/>
                  </a:lnTo>
                  <a:lnTo>
                    <a:pt x="76" y="608"/>
                  </a:lnTo>
                  <a:lnTo>
                    <a:pt x="91" y="627"/>
                  </a:lnTo>
                  <a:lnTo>
                    <a:pt x="111" y="641"/>
                  </a:lnTo>
                  <a:lnTo>
                    <a:pt x="128" y="647"/>
                  </a:lnTo>
                  <a:lnTo>
                    <a:pt x="144" y="653"/>
                  </a:lnTo>
                  <a:lnTo>
                    <a:pt x="160" y="658"/>
                  </a:lnTo>
                  <a:lnTo>
                    <a:pt x="174" y="661"/>
                  </a:lnTo>
                  <a:lnTo>
                    <a:pt x="188" y="665"/>
                  </a:lnTo>
                  <a:lnTo>
                    <a:pt x="202" y="667"/>
                  </a:lnTo>
                  <a:lnTo>
                    <a:pt x="214" y="668"/>
                  </a:lnTo>
                  <a:lnTo>
                    <a:pt x="227" y="668"/>
                  </a:lnTo>
                  <a:lnTo>
                    <a:pt x="238" y="668"/>
                  </a:lnTo>
                  <a:lnTo>
                    <a:pt x="251" y="668"/>
                  </a:lnTo>
                  <a:lnTo>
                    <a:pt x="263" y="667"/>
                  </a:lnTo>
                  <a:lnTo>
                    <a:pt x="275" y="665"/>
                  </a:lnTo>
                  <a:lnTo>
                    <a:pt x="288" y="662"/>
                  </a:lnTo>
                  <a:lnTo>
                    <a:pt x="301" y="659"/>
                  </a:lnTo>
                  <a:lnTo>
                    <a:pt x="314" y="656"/>
                  </a:lnTo>
                  <a:lnTo>
                    <a:pt x="329" y="652"/>
                  </a:lnTo>
                  <a:lnTo>
                    <a:pt x="333" y="657"/>
                  </a:lnTo>
                  <a:lnTo>
                    <a:pt x="333" y="664"/>
                  </a:lnTo>
                  <a:lnTo>
                    <a:pt x="331" y="672"/>
                  </a:lnTo>
                  <a:lnTo>
                    <a:pt x="329" y="677"/>
                  </a:lnTo>
                  <a:lnTo>
                    <a:pt x="316" y="682"/>
                  </a:lnTo>
                  <a:lnTo>
                    <a:pt x="302" y="686"/>
                  </a:lnTo>
                  <a:lnTo>
                    <a:pt x="289" y="690"/>
                  </a:lnTo>
                  <a:lnTo>
                    <a:pt x="276" y="692"/>
                  </a:lnTo>
                  <a:lnTo>
                    <a:pt x="264" y="695"/>
                  </a:lnTo>
                  <a:lnTo>
                    <a:pt x="251" y="697"/>
                  </a:lnTo>
                  <a:lnTo>
                    <a:pt x="238" y="699"/>
                  </a:lnTo>
                  <a:lnTo>
                    <a:pt x="226" y="699"/>
                  </a:lnTo>
                  <a:lnTo>
                    <a:pt x="213" y="700"/>
                  </a:lnTo>
                  <a:lnTo>
                    <a:pt x="202" y="700"/>
                  </a:lnTo>
                  <a:lnTo>
                    <a:pt x="189" y="699"/>
                  </a:lnTo>
                  <a:lnTo>
                    <a:pt x="176" y="698"/>
                  </a:lnTo>
                  <a:lnTo>
                    <a:pt x="164" y="696"/>
                  </a:lnTo>
                  <a:lnTo>
                    <a:pt x="150" y="694"/>
                  </a:lnTo>
                  <a:lnTo>
                    <a:pt x="137" y="690"/>
                  </a:lnTo>
                  <a:lnTo>
                    <a:pt x="123" y="687"/>
                  </a:lnTo>
                  <a:lnTo>
                    <a:pt x="106" y="680"/>
                  </a:lnTo>
                  <a:lnTo>
                    <a:pt x="88" y="672"/>
                  </a:lnTo>
                  <a:lnTo>
                    <a:pt x="71" y="661"/>
                  </a:lnTo>
                  <a:lnTo>
                    <a:pt x="55" y="650"/>
                  </a:lnTo>
                  <a:lnTo>
                    <a:pt x="40" y="636"/>
                  </a:lnTo>
                  <a:lnTo>
                    <a:pt x="28" y="621"/>
                  </a:lnTo>
                  <a:lnTo>
                    <a:pt x="18" y="605"/>
                  </a:lnTo>
                  <a:lnTo>
                    <a:pt x="10" y="586"/>
                  </a:lnTo>
                  <a:lnTo>
                    <a:pt x="2" y="531"/>
                  </a:lnTo>
                  <a:lnTo>
                    <a:pt x="0" y="476"/>
                  </a:lnTo>
                  <a:lnTo>
                    <a:pt x="1" y="421"/>
                  </a:lnTo>
                  <a:lnTo>
                    <a:pt x="7" y="365"/>
                  </a:lnTo>
                  <a:lnTo>
                    <a:pt x="16" y="311"/>
                  </a:lnTo>
                  <a:lnTo>
                    <a:pt x="29" y="258"/>
                  </a:lnTo>
                  <a:lnTo>
                    <a:pt x="44" y="206"/>
                  </a:lnTo>
                  <a:lnTo>
                    <a:pt x="62" y="157"/>
                  </a:lnTo>
                  <a:lnTo>
                    <a:pt x="71" y="142"/>
                  </a:lnTo>
                  <a:lnTo>
                    <a:pt x="81" y="129"/>
                  </a:lnTo>
                  <a:lnTo>
                    <a:pt x="90" y="118"/>
                  </a:lnTo>
                  <a:lnTo>
                    <a:pt x="99" y="107"/>
                  </a:lnTo>
                  <a:lnTo>
                    <a:pt x="109" y="99"/>
                  </a:lnTo>
                  <a:lnTo>
                    <a:pt x="120" y="91"/>
                  </a:lnTo>
                  <a:lnTo>
                    <a:pt x="131" y="84"/>
                  </a:lnTo>
                  <a:lnTo>
                    <a:pt x="143" y="78"/>
                  </a:lnTo>
                  <a:lnTo>
                    <a:pt x="155" y="73"/>
                  </a:lnTo>
                  <a:lnTo>
                    <a:pt x="169" y="68"/>
                  </a:lnTo>
                  <a:lnTo>
                    <a:pt x="183" y="63"/>
                  </a:lnTo>
                  <a:lnTo>
                    <a:pt x="199" y="59"/>
                  </a:lnTo>
                  <a:lnTo>
                    <a:pt x="215" y="54"/>
                  </a:lnTo>
                  <a:lnTo>
                    <a:pt x="233" y="50"/>
                  </a:lnTo>
                  <a:lnTo>
                    <a:pt x="252" y="45"/>
                  </a:lnTo>
                  <a:lnTo>
                    <a:pt x="273" y="39"/>
                  </a:lnTo>
                  <a:lnTo>
                    <a:pt x="275" y="39"/>
                  </a:lnTo>
                  <a:lnTo>
                    <a:pt x="281" y="38"/>
                  </a:lnTo>
                  <a:lnTo>
                    <a:pt x="290" y="36"/>
                  </a:lnTo>
                  <a:lnTo>
                    <a:pt x="303" y="33"/>
                  </a:lnTo>
                  <a:lnTo>
                    <a:pt x="319" y="30"/>
                  </a:lnTo>
                  <a:lnTo>
                    <a:pt x="336" y="26"/>
                  </a:lnTo>
                  <a:lnTo>
                    <a:pt x="355" y="23"/>
                  </a:lnTo>
                  <a:lnTo>
                    <a:pt x="375" y="20"/>
                  </a:lnTo>
                  <a:lnTo>
                    <a:pt x="397" y="16"/>
                  </a:lnTo>
                  <a:lnTo>
                    <a:pt x="418" y="13"/>
                  </a:lnTo>
                  <a:lnTo>
                    <a:pt x="440" y="9"/>
                  </a:lnTo>
                  <a:lnTo>
                    <a:pt x="461" y="6"/>
                  </a:lnTo>
                  <a:lnTo>
                    <a:pt x="481" y="3"/>
                  </a:lnTo>
                  <a:lnTo>
                    <a:pt x="500" y="1"/>
                  </a:lnTo>
                  <a:lnTo>
                    <a:pt x="516" y="0"/>
                  </a:lnTo>
                  <a:lnTo>
                    <a:pt x="531" y="0"/>
                  </a:lnTo>
                  <a:lnTo>
                    <a:pt x="556" y="0"/>
                  </a:lnTo>
                  <a:lnTo>
                    <a:pt x="582" y="2"/>
                  </a:lnTo>
                  <a:lnTo>
                    <a:pt x="606" y="7"/>
                  </a:lnTo>
                  <a:lnTo>
                    <a:pt x="629" y="13"/>
                  </a:lnTo>
                  <a:lnTo>
                    <a:pt x="650" y="22"/>
                  </a:lnTo>
                  <a:lnTo>
                    <a:pt x="668" y="33"/>
                  </a:lnTo>
                  <a:lnTo>
                    <a:pt x="685" y="50"/>
                  </a:lnTo>
                  <a:lnTo>
                    <a:pt x="699" y="69"/>
                  </a:lnTo>
                  <a:lnTo>
                    <a:pt x="711" y="98"/>
                  </a:lnTo>
                  <a:lnTo>
                    <a:pt x="718" y="131"/>
                  </a:lnTo>
                  <a:lnTo>
                    <a:pt x="721" y="169"/>
                  </a:lnTo>
                  <a:lnTo>
                    <a:pt x="722" y="209"/>
                  </a:lnTo>
                  <a:lnTo>
                    <a:pt x="722" y="249"/>
                  </a:lnTo>
                  <a:lnTo>
                    <a:pt x="720" y="289"/>
                  </a:lnTo>
                  <a:lnTo>
                    <a:pt x="719" y="327"/>
                  </a:lnTo>
                  <a:lnTo>
                    <a:pt x="719" y="362"/>
                  </a:lnTo>
                  <a:lnTo>
                    <a:pt x="716" y="391"/>
                  </a:lnTo>
                  <a:lnTo>
                    <a:pt x="715" y="417"/>
                  </a:lnTo>
                  <a:lnTo>
                    <a:pt x="713" y="445"/>
                  </a:lnTo>
                  <a:lnTo>
                    <a:pt x="708" y="470"/>
                  </a:lnTo>
                  <a:lnTo>
                    <a:pt x="700" y="494"/>
                  </a:lnTo>
                  <a:lnTo>
                    <a:pt x="689" y="516"/>
                  </a:lnTo>
                  <a:lnTo>
                    <a:pt x="673" y="537"/>
                  </a:lnTo>
                  <a:lnTo>
                    <a:pt x="650" y="555"/>
                  </a:lnTo>
                  <a:lnTo>
                    <a:pt x="638" y="562"/>
                  </a:lnTo>
                  <a:lnTo>
                    <a:pt x="625" y="570"/>
                  </a:lnTo>
                  <a:lnTo>
                    <a:pt x="614" y="577"/>
                  </a:lnTo>
                  <a:lnTo>
                    <a:pt x="602" y="584"/>
                  </a:lnTo>
                  <a:lnTo>
                    <a:pt x="590" y="592"/>
                  </a:lnTo>
                  <a:lnTo>
                    <a:pt x="578" y="598"/>
                  </a:lnTo>
                  <a:lnTo>
                    <a:pt x="565" y="604"/>
                  </a:lnTo>
                  <a:lnTo>
                    <a:pt x="553" y="609"/>
                  </a:lnTo>
                  <a:lnTo>
                    <a:pt x="503" y="903"/>
                  </a:lnTo>
                  <a:lnTo>
                    <a:pt x="478" y="903"/>
                  </a:lnTo>
                  <a:lnTo>
                    <a:pt x="589" y="215"/>
                  </a:lnTo>
                  <a:lnTo>
                    <a:pt x="577" y="213"/>
                  </a:lnTo>
                  <a:lnTo>
                    <a:pt x="561" y="213"/>
                  </a:lnTo>
                  <a:lnTo>
                    <a:pt x="542" y="215"/>
                  </a:lnTo>
                  <a:lnTo>
                    <a:pt x="522" y="219"/>
                  </a:lnTo>
                  <a:lnTo>
                    <a:pt x="500" y="225"/>
                  </a:lnTo>
                  <a:lnTo>
                    <a:pt x="481" y="230"/>
                  </a:lnTo>
                  <a:lnTo>
                    <a:pt x="465" y="235"/>
                  </a:lnTo>
                  <a:lnTo>
                    <a:pt x="454" y="241"/>
                  </a:lnTo>
                  <a:lnTo>
                    <a:pt x="356" y="9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22"/>
            <p:cNvSpPr>
              <a:spLocks/>
            </p:cNvSpPr>
            <p:nvPr/>
          </p:nvSpPr>
          <p:spPr bwMode="auto">
            <a:xfrm>
              <a:off x="3098" y="2342"/>
              <a:ext cx="214" cy="263"/>
            </a:xfrm>
            <a:custGeom>
              <a:avLst/>
              <a:gdLst>
                <a:gd name="T0" fmla="*/ 1 w 428"/>
                <a:gd name="T1" fmla="*/ 1 h 526"/>
                <a:gd name="T2" fmla="*/ 1 w 428"/>
                <a:gd name="T3" fmla="*/ 1 h 526"/>
                <a:gd name="T4" fmla="*/ 1 w 428"/>
                <a:gd name="T5" fmla="*/ 1 h 526"/>
                <a:gd name="T6" fmla="*/ 1 w 428"/>
                <a:gd name="T7" fmla="*/ 1 h 526"/>
                <a:gd name="T8" fmla="*/ 1 w 428"/>
                <a:gd name="T9" fmla="*/ 1 h 526"/>
                <a:gd name="T10" fmla="*/ 1 w 428"/>
                <a:gd name="T11" fmla="*/ 1 h 526"/>
                <a:gd name="T12" fmla="*/ 1 w 428"/>
                <a:gd name="T13" fmla="*/ 1 h 526"/>
                <a:gd name="T14" fmla="*/ 1 w 428"/>
                <a:gd name="T15" fmla="*/ 1 h 526"/>
                <a:gd name="T16" fmla="*/ 1 w 428"/>
                <a:gd name="T17" fmla="*/ 1 h 526"/>
                <a:gd name="T18" fmla="*/ 1 w 428"/>
                <a:gd name="T19" fmla="*/ 1 h 526"/>
                <a:gd name="T20" fmla="*/ 1 w 428"/>
                <a:gd name="T21" fmla="*/ 1 h 526"/>
                <a:gd name="T22" fmla="*/ 1 w 428"/>
                <a:gd name="T23" fmla="*/ 1 h 526"/>
                <a:gd name="T24" fmla="*/ 1 w 428"/>
                <a:gd name="T25" fmla="*/ 1 h 526"/>
                <a:gd name="T26" fmla="*/ 1 w 428"/>
                <a:gd name="T27" fmla="*/ 1 h 526"/>
                <a:gd name="T28" fmla="*/ 1 w 428"/>
                <a:gd name="T29" fmla="*/ 1 h 526"/>
                <a:gd name="T30" fmla="*/ 1 w 428"/>
                <a:gd name="T31" fmla="*/ 1 h 526"/>
                <a:gd name="T32" fmla="*/ 1 w 428"/>
                <a:gd name="T33" fmla="*/ 1 h 526"/>
                <a:gd name="T34" fmla="*/ 0 w 428"/>
                <a:gd name="T35" fmla="*/ 1 h 526"/>
                <a:gd name="T36" fmla="*/ 1 w 428"/>
                <a:gd name="T37" fmla="*/ 1 h 526"/>
                <a:gd name="T38" fmla="*/ 1 w 428"/>
                <a:gd name="T39" fmla="*/ 1 h 526"/>
                <a:gd name="T40" fmla="*/ 1 w 428"/>
                <a:gd name="T41" fmla="*/ 1 h 526"/>
                <a:gd name="T42" fmla="*/ 1 w 428"/>
                <a:gd name="T43" fmla="*/ 1 h 526"/>
                <a:gd name="T44" fmla="*/ 1 w 428"/>
                <a:gd name="T45" fmla="*/ 1 h 526"/>
                <a:gd name="T46" fmla="*/ 1 w 428"/>
                <a:gd name="T47" fmla="*/ 1 h 526"/>
                <a:gd name="T48" fmla="*/ 1 w 428"/>
                <a:gd name="T49" fmla="*/ 1 h 526"/>
                <a:gd name="T50" fmla="*/ 1 w 428"/>
                <a:gd name="T51" fmla="*/ 1 h 526"/>
                <a:gd name="T52" fmla="*/ 1 w 428"/>
                <a:gd name="T53" fmla="*/ 1 h 526"/>
                <a:gd name="T54" fmla="*/ 1 w 428"/>
                <a:gd name="T55" fmla="*/ 1 h 526"/>
                <a:gd name="T56" fmla="*/ 1 w 428"/>
                <a:gd name="T57" fmla="*/ 1 h 526"/>
                <a:gd name="T58" fmla="*/ 1 w 428"/>
                <a:gd name="T59" fmla="*/ 1 h 526"/>
                <a:gd name="T60" fmla="*/ 1 w 428"/>
                <a:gd name="T61" fmla="*/ 1 h 526"/>
                <a:gd name="T62" fmla="*/ 1 w 428"/>
                <a:gd name="T63" fmla="*/ 1 h 526"/>
                <a:gd name="T64" fmla="*/ 1 w 428"/>
                <a:gd name="T65" fmla="*/ 0 h 5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8"/>
                <a:gd name="T100" fmla="*/ 0 h 526"/>
                <a:gd name="T101" fmla="*/ 428 w 428"/>
                <a:gd name="T102" fmla="*/ 526 h 5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8" h="526">
                  <a:moveTo>
                    <a:pt x="428" y="0"/>
                  </a:moveTo>
                  <a:lnTo>
                    <a:pt x="407" y="5"/>
                  </a:lnTo>
                  <a:lnTo>
                    <a:pt x="388" y="11"/>
                  </a:lnTo>
                  <a:lnTo>
                    <a:pt x="368" y="17"/>
                  </a:lnTo>
                  <a:lnTo>
                    <a:pt x="349" y="23"/>
                  </a:lnTo>
                  <a:lnTo>
                    <a:pt x="330" y="28"/>
                  </a:lnTo>
                  <a:lnTo>
                    <a:pt x="312" y="34"/>
                  </a:lnTo>
                  <a:lnTo>
                    <a:pt x="295" y="41"/>
                  </a:lnTo>
                  <a:lnTo>
                    <a:pt x="276" y="47"/>
                  </a:lnTo>
                  <a:lnTo>
                    <a:pt x="259" y="53"/>
                  </a:lnTo>
                  <a:lnTo>
                    <a:pt x="242" y="60"/>
                  </a:lnTo>
                  <a:lnTo>
                    <a:pt x="225" y="65"/>
                  </a:lnTo>
                  <a:lnTo>
                    <a:pt x="208" y="71"/>
                  </a:lnTo>
                  <a:lnTo>
                    <a:pt x="191" y="78"/>
                  </a:lnTo>
                  <a:lnTo>
                    <a:pt x="175" y="84"/>
                  </a:lnTo>
                  <a:lnTo>
                    <a:pt x="157" y="91"/>
                  </a:lnTo>
                  <a:lnTo>
                    <a:pt x="141" y="96"/>
                  </a:lnTo>
                  <a:lnTo>
                    <a:pt x="115" y="116"/>
                  </a:lnTo>
                  <a:lnTo>
                    <a:pt x="94" y="140"/>
                  </a:lnTo>
                  <a:lnTo>
                    <a:pt x="78" y="167"/>
                  </a:lnTo>
                  <a:lnTo>
                    <a:pt x="66" y="197"/>
                  </a:lnTo>
                  <a:lnTo>
                    <a:pt x="57" y="228"/>
                  </a:lnTo>
                  <a:lnTo>
                    <a:pt x="50" y="260"/>
                  </a:lnTo>
                  <a:lnTo>
                    <a:pt x="45" y="292"/>
                  </a:lnTo>
                  <a:lnTo>
                    <a:pt x="39" y="323"/>
                  </a:lnTo>
                  <a:lnTo>
                    <a:pt x="35" y="525"/>
                  </a:lnTo>
                  <a:lnTo>
                    <a:pt x="32" y="526"/>
                  </a:lnTo>
                  <a:lnTo>
                    <a:pt x="27" y="526"/>
                  </a:lnTo>
                  <a:lnTo>
                    <a:pt x="22" y="525"/>
                  </a:lnTo>
                  <a:lnTo>
                    <a:pt x="16" y="524"/>
                  </a:lnTo>
                  <a:lnTo>
                    <a:pt x="10" y="522"/>
                  </a:lnTo>
                  <a:lnTo>
                    <a:pt x="5" y="520"/>
                  </a:lnTo>
                  <a:lnTo>
                    <a:pt x="2" y="518"/>
                  </a:lnTo>
                  <a:lnTo>
                    <a:pt x="1" y="518"/>
                  </a:lnTo>
                  <a:lnTo>
                    <a:pt x="0" y="465"/>
                  </a:lnTo>
                  <a:lnTo>
                    <a:pt x="0" y="412"/>
                  </a:lnTo>
                  <a:lnTo>
                    <a:pt x="2" y="358"/>
                  </a:lnTo>
                  <a:lnTo>
                    <a:pt x="7" y="306"/>
                  </a:lnTo>
                  <a:lnTo>
                    <a:pt x="16" y="254"/>
                  </a:lnTo>
                  <a:lnTo>
                    <a:pt x="30" y="205"/>
                  </a:lnTo>
                  <a:lnTo>
                    <a:pt x="49" y="159"/>
                  </a:lnTo>
                  <a:lnTo>
                    <a:pt x="76" y="115"/>
                  </a:lnTo>
                  <a:lnTo>
                    <a:pt x="92" y="105"/>
                  </a:lnTo>
                  <a:lnTo>
                    <a:pt x="109" y="94"/>
                  </a:lnTo>
                  <a:lnTo>
                    <a:pt x="126" y="85"/>
                  </a:lnTo>
                  <a:lnTo>
                    <a:pt x="144" y="77"/>
                  </a:lnTo>
                  <a:lnTo>
                    <a:pt x="161" y="69"/>
                  </a:lnTo>
                  <a:lnTo>
                    <a:pt x="179" y="61"/>
                  </a:lnTo>
                  <a:lnTo>
                    <a:pt x="198" y="54"/>
                  </a:lnTo>
                  <a:lnTo>
                    <a:pt x="216" y="48"/>
                  </a:lnTo>
                  <a:lnTo>
                    <a:pt x="235" y="41"/>
                  </a:lnTo>
                  <a:lnTo>
                    <a:pt x="253" y="37"/>
                  </a:lnTo>
                  <a:lnTo>
                    <a:pt x="272" y="31"/>
                  </a:lnTo>
                  <a:lnTo>
                    <a:pt x="291" y="25"/>
                  </a:lnTo>
                  <a:lnTo>
                    <a:pt x="310" y="20"/>
                  </a:lnTo>
                  <a:lnTo>
                    <a:pt x="329" y="16"/>
                  </a:lnTo>
                  <a:lnTo>
                    <a:pt x="348" y="11"/>
                  </a:lnTo>
                  <a:lnTo>
                    <a:pt x="367" y="7"/>
                  </a:lnTo>
                  <a:lnTo>
                    <a:pt x="375" y="5"/>
                  </a:lnTo>
                  <a:lnTo>
                    <a:pt x="382" y="4"/>
                  </a:lnTo>
                  <a:lnTo>
                    <a:pt x="390" y="3"/>
                  </a:lnTo>
                  <a:lnTo>
                    <a:pt x="398" y="3"/>
                  </a:lnTo>
                  <a:lnTo>
                    <a:pt x="405" y="2"/>
                  </a:lnTo>
                  <a:lnTo>
                    <a:pt x="413" y="1"/>
                  </a:lnTo>
                  <a:lnTo>
                    <a:pt x="420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23"/>
            <p:cNvSpPr>
              <a:spLocks/>
            </p:cNvSpPr>
            <p:nvPr/>
          </p:nvSpPr>
          <p:spPr bwMode="auto">
            <a:xfrm>
              <a:off x="3229" y="2429"/>
              <a:ext cx="64" cy="331"/>
            </a:xfrm>
            <a:custGeom>
              <a:avLst/>
              <a:gdLst>
                <a:gd name="T0" fmla="*/ 0 w 128"/>
                <a:gd name="T1" fmla="*/ 1 h 661"/>
                <a:gd name="T2" fmla="*/ 1 w 128"/>
                <a:gd name="T3" fmla="*/ 1 h 661"/>
                <a:gd name="T4" fmla="*/ 1 w 128"/>
                <a:gd name="T5" fmla="*/ 1 h 661"/>
                <a:gd name="T6" fmla="*/ 1 w 128"/>
                <a:gd name="T7" fmla="*/ 1 h 661"/>
                <a:gd name="T8" fmla="*/ 1 w 128"/>
                <a:gd name="T9" fmla="*/ 0 h 661"/>
                <a:gd name="T10" fmla="*/ 1 w 128"/>
                <a:gd name="T11" fmla="*/ 0 h 661"/>
                <a:gd name="T12" fmla="*/ 1 w 128"/>
                <a:gd name="T13" fmla="*/ 0 h 661"/>
                <a:gd name="T14" fmla="*/ 1 w 128"/>
                <a:gd name="T15" fmla="*/ 1 h 661"/>
                <a:gd name="T16" fmla="*/ 1 w 128"/>
                <a:gd name="T17" fmla="*/ 1 h 661"/>
                <a:gd name="T18" fmla="*/ 0 w 128"/>
                <a:gd name="T19" fmla="*/ 1 h 6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8"/>
                <a:gd name="T31" fmla="*/ 0 h 661"/>
                <a:gd name="T32" fmla="*/ 128 w 128"/>
                <a:gd name="T33" fmla="*/ 661 h 6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8" h="661">
                  <a:moveTo>
                    <a:pt x="0" y="661"/>
                  </a:moveTo>
                  <a:lnTo>
                    <a:pt x="74" y="215"/>
                  </a:lnTo>
                  <a:lnTo>
                    <a:pt x="113" y="6"/>
                  </a:lnTo>
                  <a:lnTo>
                    <a:pt x="114" y="1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92" y="222"/>
                  </a:lnTo>
                  <a:lnTo>
                    <a:pt x="20" y="661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24"/>
            <p:cNvSpPr>
              <a:spLocks/>
            </p:cNvSpPr>
            <p:nvPr/>
          </p:nvSpPr>
          <p:spPr bwMode="auto">
            <a:xfrm rot="449603">
              <a:off x="2666" y="2296"/>
              <a:ext cx="45" cy="91"/>
            </a:xfrm>
            <a:custGeom>
              <a:avLst/>
              <a:gdLst>
                <a:gd name="T0" fmla="*/ 1 w 66"/>
                <a:gd name="T1" fmla="*/ 0 h 109"/>
                <a:gd name="T2" fmla="*/ 1 w 66"/>
                <a:gd name="T3" fmla="*/ 3 h 109"/>
                <a:gd name="T4" fmla="*/ 1 w 66"/>
                <a:gd name="T5" fmla="*/ 3 h 109"/>
                <a:gd name="T6" fmla="*/ 1 w 66"/>
                <a:gd name="T7" fmla="*/ 3 h 109"/>
                <a:gd name="T8" fmla="*/ 1 w 66"/>
                <a:gd name="T9" fmla="*/ 3 h 109"/>
                <a:gd name="T10" fmla="*/ 1 w 66"/>
                <a:gd name="T11" fmla="*/ 3 h 109"/>
                <a:gd name="T12" fmla="*/ 1 w 66"/>
                <a:gd name="T13" fmla="*/ 3 h 109"/>
                <a:gd name="T14" fmla="*/ 1 w 66"/>
                <a:gd name="T15" fmla="*/ 3 h 109"/>
                <a:gd name="T16" fmla="*/ 1 w 66"/>
                <a:gd name="T17" fmla="*/ 3 h 109"/>
                <a:gd name="T18" fmla="*/ 1 w 66"/>
                <a:gd name="T19" fmla="*/ 3 h 109"/>
                <a:gd name="T20" fmla="*/ 1 w 66"/>
                <a:gd name="T21" fmla="*/ 3 h 109"/>
                <a:gd name="T22" fmla="*/ 1 w 66"/>
                <a:gd name="T23" fmla="*/ 3 h 109"/>
                <a:gd name="T24" fmla="*/ 1 w 66"/>
                <a:gd name="T25" fmla="*/ 3 h 109"/>
                <a:gd name="T26" fmla="*/ 1 w 66"/>
                <a:gd name="T27" fmla="*/ 3 h 109"/>
                <a:gd name="T28" fmla="*/ 1 w 66"/>
                <a:gd name="T29" fmla="*/ 3 h 109"/>
                <a:gd name="T30" fmla="*/ 1 w 66"/>
                <a:gd name="T31" fmla="*/ 3 h 109"/>
                <a:gd name="T32" fmla="*/ 1 w 66"/>
                <a:gd name="T33" fmla="*/ 3 h 109"/>
                <a:gd name="T34" fmla="*/ 1 w 66"/>
                <a:gd name="T35" fmla="*/ 3 h 109"/>
                <a:gd name="T36" fmla="*/ 1 w 66"/>
                <a:gd name="T37" fmla="*/ 3 h 109"/>
                <a:gd name="T38" fmla="*/ 1 w 66"/>
                <a:gd name="T39" fmla="*/ 3 h 109"/>
                <a:gd name="T40" fmla="*/ 0 w 66"/>
                <a:gd name="T41" fmla="*/ 3 h 109"/>
                <a:gd name="T42" fmla="*/ 0 w 66"/>
                <a:gd name="T43" fmla="*/ 0 h 109"/>
                <a:gd name="T44" fmla="*/ 1 w 66"/>
                <a:gd name="T45" fmla="*/ 0 h 1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109"/>
                <a:gd name="T71" fmla="*/ 66 w 66"/>
                <a:gd name="T72" fmla="*/ 109 h 1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217" name="Picture 25" descr="Корпус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33888" y="4167188"/>
            <a:ext cx="6381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26" descr="Монито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635375" y="4195763"/>
            <a:ext cx="7937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019425" y="3454400"/>
            <a:ext cx="25685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аппаратные средства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(</a:t>
            </a:r>
            <a:r>
              <a:rPr lang="en-US" b="1">
                <a:solidFill>
                  <a:schemeClr val="bg1"/>
                </a:solidFill>
              </a:rPr>
              <a:t>hardware</a:t>
            </a:r>
            <a:r>
              <a:rPr lang="ru-RU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3425825" y="5221288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системное ПО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408363" y="5729288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прикладное ПО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243263" y="2265363"/>
            <a:ext cx="20701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системы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программирования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6345238" y="5802313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ПОЛЬЗОВАТЕЛИ</a:t>
            </a:r>
          </a:p>
        </p:txBody>
      </p:sp>
      <p:graphicFrame>
        <p:nvGraphicFramePr>
          <p:cNvPr id="1026" name="Rectangle 38"/>
          <p:cNvGraphicFramePr>
            <a:graphicFrameLocks/>
          </p:cNvGraphicFramePr>
          <p:nvPr/>
        </p:nvGraphicFramePr>
        <p:xfrm>
          <a:off x="1255713" y="917575"/>
          <a:ext cx="6096000" cy="4064000"/>
        </p:xfrm>
        <a:graphic>
          <a:graphicData uri="http://schemas.openxmlformats.org/presentationml/2006/ole">
            <p:oleObj spid="_x0000_s1026" name="Clip" r:id="rId6" imgW="0" imgH="0" progId="">
              <p:embed/>
            </p:oleObj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2101850" y="871538"/>
          <a:ext cx="1706563" cy="1597025"/>
        </p:xfrm>
        <a:graphic>
          <a:graphicData uri="http://schemas.openxmlformats.org/presentationml/2006/ole">
            <p:oleObj spid="_x0000_s1027" name="Clip" r:id="rId7" imgW="2019960" imgH="2286000" progId="">
              <p:embed/>
            </p:oleObj>
          </a:graphicData>
        </a:graphic>
      </p:graphicFrame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3897313" y="1331913"/>
            <a:ext cx="20701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ПРОГРАММИСТЫ</a:t>
            </a: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nimBg="1"/>
      <p:bldP spid="8196" grpId="0" animBg="1"/>
      <p:bldP spid="8197" grpId="0" animBg="1"/>
      <p:bldP spid="8219" grpId="0"/>
      <p:bldP spid="8224" grpId="0"/>
      <p:bldP spid="8225" grpId="0"/>
      <p:bldP spid="8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10967-C146-4B97-BD17-810AD5E9448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 smtClean="0"/>
              <a:t>Системное ПО</a:t>
            </a:r>
            <a:endParaRPr lang="ru-RU" sz="2700" b="1" dirty="0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23528" y="836712"/>
            <a:ext cx="8424937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Операционные системы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Системные утилиты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Драйверы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Антивирусы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Архиваторы</a:t>
            </a:r>
            <a:r>
              <a:rPr lang="ru-RU" sz="2400" dirty="0" smtClean="0"/>
              <a:t> </a:t>
            </a:r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Информация о системе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Сканирование</a:t>
            </a:r>
            <a:endParaRPr lang="en-US" sz="2400" dirty="0" smtClean="0"/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Программы для записи </a:t>
            </a:r>
            <a:r>
              <a:rPr lang="en-US" sz="2400" b="1" dirty="0" smtClean="0">
                <a:solidFill>
                  <a:schemeClr val="accent2"/>
                </a:solidFill>
              </a:rPr>
              <a:t>CD</a:t>
            </a:r>
            <a:r>
              <a:rPr lang="ru-RU" sz="2400" b="1" dirty="0" smtClean="0">
                <a:solidFill>
                  <a:schemeClr val="accent2"/>
                </a:solidFill>
              </a:rPr>
              <a:t> и </a:t>
            </a:r>
            <a:r>
              <a:rPr lang="en-US" sz="2400" b="1" dirty="0" smtClean="0">
                <a:solidFill>
                  <a:schemeClr val="accent2"/>
                </a:solidFill>
              </a:rPr>
              <a:t>DVD</a:t>
            </a:r>
            <a:endParaRPr lang="ru-RU" sz="2400" b="1" dirty="0" smtClean="0">
              <a:solidFill>
                <a:schemeClr val="accent2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3131840" y="2852936"/>
            <a:ext cx="4206379" cy="439737"/>
            <a:chOff x="3131840" y="2852936"/>
            <a:chExt cx="4206379" cy="439737"/>
          </a:xfrm>
        </p:grpSpPr>
        <p:pic>
          <p:nvPicPr>
            <p:cNvPr id="60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2120" y="2996952"/>
              <a:ext cx="942975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3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016" y="2852936"/>
              <a:ext cx="722313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3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1840" y="2924944"/>
              <a:ext cx="3222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3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23928" y="2924944"/>
              <a:ext cx="484188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Picture 43"/>
            <p:cNvPicPr>
              <a:picLocks noChangeAspect="1" noChangeArrowheads="1"/>
            </p:cNvPicPr>
            <p:nvPr/>
          </p:nvPicPr>
          <p:blipFill>
            <a:blip r:embed="rId7" cstate="print"/>
            <a:srcRect r="55559"/>
            <a:stretch>
              <a:fillRect/>
            </a:stretch>
          </p:blipFill>
          <p:spPr bwMode="auto">
            <a:xfrm>
              <a:off x="6876256" y="2852936"/>
              <a:ext cx="461963" cy="436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" name="Группа 80"/>
          <p:cNvGrpSpPr/>
          <p:nvPr/>
        </p:nvGrpSpPr>
        <p:grpSpPr>
          <a:xfrm>
            <a:off x="3203848" y="3429000"/>
            <a:ext cx="2592288" cy="454832"/>
            <a:chOff x="3203848" y="3429000"/>
            <a:chExt cx="2592288" cy="454832"/>
          </a:xfrm>
        </p:grpSpPr>
        <p:pic>
          <p:nvPicPr>
            <p:cNvPr id="66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3848" y="3501008"/>
              <a:ext cx="1470025" cy="3270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67" name="Picture 14"/>
            <p:cNvPicPr>
              <a:picLocks noChangeAspect="1" noChangeArrowheads="1"/>
            </p:cNvPicPr>
            <p:nvPr/>
          </p:nvPicPr>
          <p:blipFill>
            <a:blip r:embed="rId9" cstate="print"/>
            <a:srcRect l="12128" t="10381" r="9038" b="15714"/>
            <a:stretch>
              <a:fillRect/>
            </a:stretch>
          </p:blipFill>
          <p:spPr bwMode="auto">
            <a:xfrm>
              <a:off x="5004048" y="3429000"/>
              <a:ext cx="792088" cy="45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2" name="Группа 81"/>
          <p:cNvGrpSpPr/>
          <p:nvPr/>
        </p:nvGrpSpPr>
        <p:grpSpPr>
          <a:xfrm>
            <a:off x="5220072" y="4077072"/>
            <a:ext cx="2218432" cy="390525"/>
            <a:chOff x="5220072" y="4077072"/>
            <a:chExt cx="2218432" cy="390525"/>
          </a:xfrm>
        </p:grpSpPr>
        <p:pic>
          <p:nvPicPr>
            <p:cNvPr id="73" name="Picture 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12160" y="4077072"/>
              <a:ext cx="1426344" cy="388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20072" y="4077072"/>
              <a:ext cx="3810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3" name="Группа 82"/>
          <p:cNvGrpSpPr/>
          <p:nvPr/>
        </p:nvGrpSpPr>
        <p:grpSpPr>
          <a:xfrm>
            <a:off x="6804248" y="5020915"/>
            <a:ext cx="1895189" cy="568325"/>
            <a:chOff x="6804248" y="5013176"/>
            <a:chExt cx="1895189" cy="568325"/>
          </a:xfrm>
        </p:grpSpPr>
        <p:pic>
          <p:nvPicPr>
            <p:cNvPr id="75" name="Picture 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804248" y="5013176"/>
              <a:ext cx="587375" cy="5683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6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596336" y="5157192"/>
              <a:ext cx="1103101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 descr="C:\Users\Виталий\Desktop\benqmirascan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4653136"/>
            <a:ext cx="1864792" cy="398305"/>
          </a:xfrm>
          <a:prstGeom prst="rect">
            <a:avLst/>
          </a:prstGeom>
          <a:noFill/>
        </p:spPr>
      </p:pic>
      <p:grpSp>
        <p:nvGrpSpPr>
          <p:cNvPr id="93" name="Группа 92"/>
          <p:cNvGrpSpPr/>
          <p:nvPr/>
        </p:nvGrpSpPr>
        <p:grpSpPr>
          <a:xfrm>
            <a:off x="4474169" y="1556792"/>
            <a:ext cx="1376780" cy="520955"/>
            <a:chOff x="4474169" y="1556792"/>
            <a:chExt cx="1376780" cy="520955"/>
          </a:xfrm>
        </p:grpSpPr>
        <p:pic>
          <p:nvPicPr>
            <p:cNvPr id="2051" name="Picture 3" descr="C:\Users\Виталий\Desktop\177629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364088" y="1628800"/>
              <a:ext cx="486861" cy="448947"/>
            </a:xfrm>
            <a:prstGeom prst="rect">
              <a:avLst/>
            </a:prstGeom>
            <a:noFill/>
          </p:spPr>
        </p:pic>
        <p:pic>
          <p:nvPicPr>
            <p:cNvPr id="2052" name="Picture 4" descr="C:\Users\Виталий\Desktop\1312139931_ccleaner_for_windows_7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474169" y="1556792"/>
              <a:ext cx="555735" cy="504056"/>
            </a:xfrm>
            <a:prstGeom prst="rect">
              <a:avLst/>
            </a:prstGeom>
            <a:noFill/>
          </p:spPr>
        </p:pic>
      </p:grpSp>
      <p:grpSp>
        <p:nvGrpSpPr>
          <p:cNvPr id="88" name="Группа 87"/>
          <p:cNvGrpSpPr/>
          <p:nvPr/>
        </p:nvGrpSpPr>
        <p:grpSpPr>
          <a:xfrm>
            <a:off x="5292080" y="908719"/>
            <a:ext cx="3263230" cy="585787"/>
            <a:chOff x="5148064" y="908720"/>
            <a:chExt cx="3263230" cy="585787"/>
          </a:xfrm>
        </p:grpSpPr>
        <p:pic>
          <p:nvPicPr>
            <p:cNvPr id="2055" name="Picture 7" descr="C:\Users\Виталий\Desktop\OS-Systems-logotypes-4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804248" y="908720"/>
              <a:ext cx="530225" cy="585787"/>
            </a:xfrm>
            <a:prstGeom prst="rect">
              <a:avLst/>
            </a:prstGeom>
            <a:noFill/>
          </p:spPr>
        </p:pic>
        <p:pic>
          <p:nvPicPr>
            <p:cNvPr id="2056" name="Picture 8" descr="C:\Users\Виталий\Desktop\logo.jpg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48064" y="908720"/>
              <a:ext cx="640071" cy="576064"/>
            </a:xfrm>
            <a:prstGeom prst="rect">
              <a:avLst/>
            </a:prstGeom>
            <a:noFill/>
          </p:spPr>
        </p:pic>
        <p:pic>
          <p:nvPicPr>
            <p:cNvPr id="2057" name="Picture 9" descr="C:\Users\Виталий\Desktop\123.jp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6012160" y="908720"/>
              <a:ext cx="476250" cy="561975"/>
            </a:xfrm>
            <a:prstGeom prst="rect">
              <a:avLst/>
            </a:prstGeom>
            <a:noFill/>
          </p:spPr>
        </p:pic>
        <p:pic>
          <p:nvPicPr>
            <p:cNvPr id="2058" name="Picture 10" descr="C:\Users\Виталий\Desktop\solaris_logo.jp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668344" y="980728"/>
              <a:ext cx="742950" cy="381000"/>
            </a:xfrm>
            <a:prstGeom prst="rect">
              <a:avLst/>
            </a:prstGeom>
            <a:noFill/>
          </p:spPr>
        </p:pic>
      </p:grpSp>
      <p:grpSp>
        <p:nvGrpSpPr>
          <p:cNvPr id="92" name="Группа 91"/>
          <p:cNvGrpSpPr/>
          <p:nvPr/>
        </p:nvGrpSpPr>
        <p:grpSpPr>
          <a:xfrm>
            <a:off x="2771800" y="2162641"/>
            <a:ext cx="2940080" cy="613723"/>
            <a:chOff x="2771800" y="2162641"/>
            <a:chExt cx="2940080" cy="613723"/>
          </a:xfrm>
        </p:grpSpPr>
        <p:pic>
          <p:nvPicPr>
            <p:cNvPr id="2053" name="Picture 5" descr="C:\Users\Виталий\Desktop\1303677267_directx20skachat20besplatno.jp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635896" y="2204864"/>
              <a:ext cx="537210" cy="487254"/>
            </a:xfrm>
            <a:prstGeom prst="rect">
              <a:avLst/>
            </a:prstGeom>
            <a:noFill/>
          </p:spPr>
        </p:pic>
        <p:pic>
          <p:nvPicPr>
            <p:cNvPr id="2059" name="Picture 11" descr="C:\Users\Виталий\Desktop\1266233065_realtek.gif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283968" y="2162641"/>
              <a:ext cx="1427912" cy="590636"/>
            </a:xfrm>
            <a:prstGeom prst="rect">
              <a:avLst/>
            </a:prstGeom>
            <a:noFill/>
          </p:spPr>
        </p:pic>
        <p:pic>
          <p:nvPicPr>
            <p:cNvPr id="2060" name="Picture 12" descr="C:\Users\Виталий\Desktop\nvidia_logo.jpg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771800" y="2204864"/>
              <a:ext cx="571500" cy="5715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323528" y="836712"/>
            <a:ext cx="8496944" cy="559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Текстовые редакторы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Текстовые процессоры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Графические редакторы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Электронные таблицы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Системы управления базами данных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Создание презентаций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Браузеры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Почтовые программы</a:t>
            </a:r>
          </a:p>
          <a:p>
            <a:pPr marL="268288" indent="-268288" defTabSz="2058988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tabLst>
                <a:tab pos="2058988" algn="l"/>
                <a:tab pos="2419350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Редакторы видео </a:t>
            </a:r>
            <a:endParaRPr lang="ru-RU" sz="2400" dirty="0"/>
          </a:p>
        </p:txBody>
      </p:sp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10967-C146-4B97-BD17-810AD5E9448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Прикладное ПО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5364088" y="908720"/>
            <a:ext cx="1352029" cy="514994"/>
            <a:chOff x="5364088" y="908720"/>
            <a:chExt cx="1352029" cy="514994"/>
          </a:xfrm>
        </p:grpSpPr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64088" y="908720"/>
              <a:ext cx="360040" cy="514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0192" y="908720"/>
              <a:ext cx="415925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3" name="Группа 52"/>
          <p:cNvGrpSpPr/>
          <p:nvPr/>
        </p:nvGrpSpPr>
        <p:grpSpPr>
          <a:xfrm>
            <a:off x="5292080" y="1556792"/>
            <a:ext cx="1463072" cy="594647"/>
            <a:chOff x="5292080" y="1556792"/>
            <a:chExt cx="1463072" cy="594647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92080" y="1556792"/>
              <a:ext cx="576064" cy="594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28184" y="1556792"/>
              <a:ext cx="526968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4" name="Группа 53"/>
          <p:cNvGrpSpPr/>
          <p:nvPr/>
        </p:nvGrpSpPr>
        <p:grpSpPr>
          <a:xfrm>
            <a:off x="5292080" y="2132856"/>
            <a:ext cx="3268687" cy="563563"/>
            <a:chOff x="5292080" y="2132856"/>
            <a:chExt cx="3268687" cy="563563"/>
          </a:xfrm>
        </p:grpSpPr>
        <p:pic>
          <p:nvPicPr>
            <p:cNvPr id="18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92080" y="2132856"/>
              <a:ext cx="438150" cy="56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64288" y="2204864"/>
              <a:ext cx="50800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56176" y="2204864"/>
              <a:ext cx="723900" cy="4714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100392" y="2204864"/>
              <a:ext cx="460375" cy="47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Группа 54"/>
          <p:cNvGrpSpPr/>
          <p:nvPr/>
        </p:nvGrpSpPr>
        <p:grpSpPr>
          <a:xfrm>
            <a:off x="5292080" y="2852936"/>
            <a:ext cx="1493887" cy="530225"/>
            <a:chOff x="5292080" y="2852936"/>
            <a:chExt cx="1493887" cy="530225"/>
          </a:xfrm>
        </p:grpSpPr>
        <p:pic>
          <p:nvPicPr>
            <p:cNvPr id="23" name="Picture 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92080" y="2852936"/>
              <a:ext cx="561975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300192" y="2852936"/>
              <a:ext cx="485775" cy="487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" name="Группа 55"/>
          <p:cNvGrpSpPr/>
          <p:nvPr/>
        </p:nvGrpSpPr>
        <p:grpSpPr>
          <a:xfrm>
            <a:off x="7380312" y="3356992"/>
            <a:ext cx="1268338" cy="550862"/>
            <a:chOff x="7380312" y="3356992"/>
            <a:chExt cx="1268338" cy="550862"/>
          </a:xfrm>
        </p:grpSpPr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380312" y="3356992"/>
              <a:ext cx="539750" cy="55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172400" y="3356992"/>
              <a:ext cx="4762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Группа 56"/>
          <p:cNvGrpSpPr/>
          <p:nvPr/>
        </p:nvGrpSpPr>
        <p:grpSpPr>
          <a:xfrm>
            <a:off x="5076056" y="4005064"/>
            <a:ext cx="1340346" cy="550863"/>
            <a:chOff x="5076056" y="4005064"/>
            <a:chExt cx="1340346" cy="550863"/>
          </a:xfrm>
        </p:grpSpPr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76056" y="4005064"/>
              <a:ext cx="57308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940152" y="4005064"/>
              <a:ext cx="476250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8" name="Группа 57"/>
          <p:cNvGrpSpPr/>
          <p:nvPr/>
        </p:nvGrpSpPr>
        <p:grpSpPr>
          <a:xfrm>
            <a:off x="2699792" y="4653136"/>
            <a:ext cx="3689622" cy="508570"/>
            <a:chOff x="2699792" y="4653136"/>
            <a:chExt cx="3689622" cy="508570"/>
          </a:xfrm>
        </p:grpSpPr>
        <p:pic>
          <p:nvPicPr>
            <p:cNvPr id="29" name="Picture 17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491880" y="4725144"/>
              <a:ext cx="4508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3968" y="4653136"/>
              <a:ext cx="47625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7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0152" y="4725144"/>
              <a:ext cx="4492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2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4653136"/>
              <a:ext cx="452438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4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699792" y="4725144"/>
              <a:ext cx="436562" cy="436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9" name="Группа 58"/>
          <p:cNvGrpSpPr/>
          <p:nvPr/>
        </p:nvGrpSpPr>
        <p:grpSpPr>
          <a:xfrm>
            <a:off x="4788024" y="5301208"/>
            <a:ext cx="3053110" cy="606425"/>
            <a:chOff x="4788024" y="5301208"/>
            <a:chExt cx="3053110" cy="6064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5652120" y="5373216"/>
              <a:ext cx="438150" cy="436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0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6372200" y="5373216"/>
              <a:ext cx="631825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36" name="Picture 13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4788024" y="5301208"/>
              <a:ext cx="531813" cy="51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3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7236296" y="5301208"/>
              <a:ext cx="604838" cy="60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Группа 59"/>
          <p:cNvGrpSpPr/>
          <p:nvPr/>
        </p:nvGrpSpPr>
        <p:grpSpPr>
          <a:xfrm>
            <a:off x="3995936" y="5877272"/>
            <a:ext cx="2952328" cy="540320"/>
            <a:chOff x="3995936" y="5877272"/>
            <a:chExt cx="2952328" cy="540320"/>
          </a:xfrm>
        </p:grpSpPr>
        <p:pic>
          <p:nvPicPr>
            <p:cNvPr id="46" name="Picture 15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995936" y="5949280"/>
              <a:ext cx="434975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16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4788024" y="5949280"/>
              <a:ext cx="43973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5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5580112" y="5877272"/>
              <a:ext cx="525463" cy="51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14" descr="http://rsload.net/images/VirtualDub.1.9.7.png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6444208" y="5877272"/>
              <a:ext cx="50405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23042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2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Операционные системы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6147" name="Picture 3" descr="C:\Users\Виталий\Desktop\OS_sup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73016"/>
            <a:ext cx="6624736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4180E-D25A-4534-B8AA-8AD8EB34AC9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Операционные системы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28625" y="828675"/>
            <a:ext cx="8386763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defTabSz="2058988">
              <a:tabLst>
                <a:tab pos="1081088" algn="l"/>
                <a:tab pos="1884363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Операционная система</a:t>
            </a:r>
            <a:r>
              <a:rPr lang="ru-RU" sz="2400" dirty="0">
                <a:solidFill>
                  <a:schemeClr val="accent2"/>
                </a:solidFill>
              </a:rPr>
              <a:t> (ОС)</a:t>
            </a:r>
            <a:r>
              <a:rPr lang="ru-RU" sz="2400" dirty="0"/>
              <a:t> – это комплекс программ, обеспечивающих пользователю и прикладным программам удобный </a:t>
            </a:r>
            <a:r>
              <a:rPr lang="ru-RU" sz="2400" b="1" dirty="0"/>
              <a:t>интерфейс </a:t>
            </a:r>
            <a:r>
              <a:rPr lang="ru-RU" sz="2400" dirty="0" smtClean="0"/>
              <a:t> с </a:t>
            </a:r>
            <a:r>
              <a:rPr lang="ru-RU" sz="2400" dirty="0"/>
              <a:t>аппаратными средствами компьютера.</a:t>
            </a:r>
          </a:p>
          <a:p>
            <a:pPr marL="360363" indent="-360363" defTabSz="2058988">
              <a:lnSpc>
                <a:spcPct val="150000"/>
              </a:lnSpc>
              <a:spcBef>
                <a:spcPct val="50000"/>
              </a:spcBef>
              <a:tabLst>
                <a:tab pos="1081088" algn="l"/>
                <a:tab pos="1884363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Функции </a:t>
            </a:r>
            <a:r>
              <a:rPr lang="ru-RU" sz="2400" b="1" dirty="0" smtClean="0">
                <a:solidFill>
                  <a:schemeClr val="accent2"/>
                </a:solidFill>
              </a:rPr>
              <a:t>ОС:</a:t>
            </a:r>
            <a:endParaRPr lang="ru-RU" sz="2400" b="1" dirty="0">
              <a:solidFill>
                <a:schemeClr val="accent2"/>
              </a:solidFill>
            </a:endParaRPr>
          </a:p>
          <a:p>
            <a:pPr marL="803275" lvl="1" indent="-263525" defTabSz="2058988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dirty="0"/>
              <a:t>обмен данными с </a:t>
            </a:r>
            <a:r>
              <a:rPr lang="ru-RU" sz="2400" b="1" dirty="0"/>
              <a:t>внешними устройствами</a:t>
            </a:r>
          </a:p>
          <a:p>
            <a:pPr marL="803275" lvl="1" indent="-263525" defTabSz="2058988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dirty="0" smtClean="0"/>
              <a:t>работа </a:t>
            </a:r>
            <a:r>
              <a:rPr lang="ru-RU" sz="2400" b="1" dirty="0"/>
              <a:t>файловой </a:t>
            </a:r>
            <a:r>
              <a:rPr lang="ru-RU" sz="2400" b="1" dirty="0" smtClean="0"/>
              <a:t>системы</a:t>
            </a:r>
            <a:endParaRPr lang="en-US" sz="2400" dirty="0"/>
          </a:p>
          <a:p>
            <a:pPr marL="803275" lvl="1" indent="-263525" defTabSz="2058988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b="1" dirty="0"/>
              <a:t>запуск и выполнение</a:t>
            </a:r>
            <a:r>
              <a:rPr lang="ru-RU" sz="2400" dirty="0"/>
              <a:t> остальных программ</a:t>
            </a:r>
            <a:r>
              <a:rPr lang="en-US" sz="2400" dirty="0"/>
              <a:t> </a:t>
            </a:r>
            <a:endParaRPr lang="ru-RU" sz="2400" dirty="0"/>
          </a:p>
          <a:p>
            <a:pPr marL="803275" lvl="1" indent="-263525" defTabSz="2058988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b="1" dirty="0"/>
              <a:t>тестирование</a:t>
            </a:r>
            <a:r>
              <a:rPr lang="ru-RU" sz="2400" dirty="0"/>
              <a:t> </a:t>
            </a:r>
            <a:r>
              <a:rPr lang="ru-RU" sz="2400" dirty="0" smtClean="0"/>
              <a:t>компьютера</a:t>
            </a:r>
            <a:endParaRPr lang="ru-RU" sz="2000" dirty="0"/>
          </a:p>
          <a:p>
            <a:pPr marL="803275" lvl="1" indent="-263525" defTabSz="2058988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ru-RU" sz="2400" b="1" dirty="0"/>
              <a:t>распределение </a:t>
            </a:r>
            <a:r>
              <a:rPr lang="ru-RU" sz="2400" b="1" dirty="0" smtClean="0"/>
              <a:t>ресурсов</a:t>
            </a:r>
            <a:endParaRPr lang="ru-RU" sz="2400" dirty="0"/>
          </a:p>
        </p:txBody>
      </p:sp>
    </p:spTree>
  </p:cSld>
  <p:clrMapOvr>
    <a:masterClrMapping/>
  </p:clrMapOvr>
  <p:transition spd="med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391250-0BBE-48D3-AF62-F24ECBB24F0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23528" y="836712"/>
            <a:ext cx="846455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4969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700" b="1" dirty="0"/>
              <a:t>Состав операционной системы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09575" y="817563"/>
            <a:ext cx="83867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defTabSz="2058988"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загрузчик ОС</a:t>
            </a:r>
            <a:r>
              <a:rPr lang="ru-RU" sz="2400" dirty="0"/>
              <a:t> – это небольшая программа, которая находится в секторе </a:t>
            </a:r>
            <a:r>
              <a:rPr lang="en-US" sz="2400" dirty="0"/>
              <a:t>1</a:t>
            </a:r>
            <a:r>
              <a:rPr lang="ru-RU" sz="2400" dirty="0"/>
              <a:t> загрузочного диска, ее задача – загрузить в память основную часть (ядро) ОС</a:t>
            </a:r>
          </a:p>
          <a:p>
            <a:pPr marL="268288" indent="-268288" defTabSz="2058988">
              <a:spcBef>
                <a:spcPct val="50000"/>
              </a:spcBef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система распределения памяти</a:t>
            </a:r>
            <a:endParaRPr lang="ru-RU" sz="2400" dirty="0"/>
          </a:p>
          <a:p>
            <a:pPr marL="268288" indent="-268288" defTabSz="2058988">
              <a:spcBef>
                <a:spcPct val="50000"/>
              </a:spcBef>
              <a:buFont typeface="Wingdings" pitchFamily="2" charset="2"/>
              <a:buChar char="§"/>
              <a:tabLst>
                <a:tab pos="2058988" algn="l"/>
                <a:tab pos="2419350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система ввода и вывода</a:t>
            </a:r>
            <a:r>
              <a:rPr lang="ru-RU" sz="2400" dirty="0"/>
              <a:t> (</a:t>
            </a:r>
            <a:r>
              <a:rPr lang="en-US" sz="2400" i="1" dirty="0"/>
              <a:t>BIOS = Basic 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en-US" sz="2400" i="1" dirty="0"/>
              <a:t>Input and Output System</a:t>
            </a:r>
            <a:r>
              <a:rPr lang="ru-RU" sz="2400" dirty="0"/>
              <a:t>)</a:t>
            </a:r>
            <a:r>
              <a:rPr lang="en-US" sz="2400" dirty="0"/>
              <a:t>, </a:t>
            </a:r>
            <a:r>
              <a:rPr lang="ru-RU" sz="2400" dirty="0"/>
              <a:t>в микросхеме </a:t>
            </a:r>
            <a:br>
              <a:rPr lang="ru-RU" sz="2400" dirty="0"/>
            </a:br>
            <a:r>
              <a:rPr lang="ru-RU" sz="2400" dirty="0"/>
              <a:t>флэш-памяти на материнской плате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тестирование при запуске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чтение и запись на диски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обмен данными с </a:t>
            </a:r>
            <a:r>
              <a:rPr lang="ru-RU" sz="2400" dirty="0" smtClean="0"/>
              <a:t>клавиатурой,</a:t>
            </a:r>
          </a:p>
          <a:p>
            <a:pPr marL="628650" lvl="1" indent="-180975" defTabSz="2058988">
              <a:tabLst>
                <a:tab pos="2058988" algn="l"/>
                <a:tab pos="2419350" algn="l"/>
              </a:tabLst>
            </a:pPr>
            <a:r>
              <a:rPr lang="ru-RU" sz="2400" dirty="0" smtClean="0"/>
              <a:t>монитором</a:t>
            </a:r>
            <a:r>
              <a:rPr lang="ru-RU" sz="2400" dirty="0"/>
              <a:t>, принтером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календарь и часы</a:t>
            </a:r>
          </a:p>
          <a:p>
            <a:pPr marL="628650" lvl="1" indent="-180975" defTabSz="2058988">
              <a:buFont typeface="Arial" charset="0"/>
              <a:buChar char="▫"/>
              <a:tabLst>
                <a:tab pos="2058988" algn="l"/>
                <a:tab pos="2419350" algn="l"/>
              </a:tabLst>
            </a:pPr>
            <a:r>
              <a:rPr lang="ru-RU" sz="2400" dirty="0"/>
              <a:t>настройки данного </a:t>
            </a:r>
            <a:r>
              <a:rPr lang="ru-RU" sz="2400" dirty="0" smtClean="0"/>
              <a:t>компьютера</a:t>
            </a:r>
            <a:endParaRPr lang="ru-RU" sz="2400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61048"/>
            <a:ext cx="1800200" cy="149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718</TotalTime>
  <Words>529</Words>
  <Application>Microsoft Office PowerPoint</Application>
  <PresentationFormat>Экран (4:3)</PresentationFormat>
  <Paragraphs>131</Paragraphs>
  <Slides>16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Аспект</vt:lpstr>
      <vt:lpstr>Clip</vt:lpstr>
      <vt:lpstr>Программное обеспечение. Операционные системы. Авторские права на ПО.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Авторское право</vt:lpstr>
      <vt:lpstr>Права автора</vt:lpstr>
      <vt:lpstr>Типы лицензии</vt:lpstr>
      <vt:lpstr>Типы лицензии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обработки табличной информации. Электронный таблицы. Стандартные функции и формулы.</dc:title>
  <dc:creator>Артем</dc:creator>
  <cp:lastModifiedBy>Виталий</cp:lastModifiedBy>
  <cp:revision>62</cp:revision>
  <dcterms:created xsi:type="dcterms:W3CDTF">2011-11-08T16:23:10Z</dcterms:created>
  <dcterms:modified xsi:type="dcterms:W3CDTF">2012-12-16T16:55:48Z</dcterms:modified>
</cp:coreProperties>
</file>