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619250" y="333375"/>
            <a:ext cx="5545138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5400">
                <a:latin typeface="Times New Roman" pitchFamily="18" charset="0"/>
                <a:cs typeface="Times New Roman" pitchFamily="18" charset="0"/>
              </a:rPr>
              <a:t>НИУ ИТМО</a:t>
            </a:r>
          </a:p>
          <a:p>
            <a:pPr algn="ctr"/>
            <a:r>
              <a:rPr lang="ru-RU" altLang="ru-RU" sz="4400">
                <a:latin typeface="Times New Roman" pitchFamily="18" charset="0"/>
                <a:cs typeface="Times New Roman" pitchFamily="18" charset="0"/>
              </a:rPr>
              <a:t>Информатика </a:t>
            </a:r>
            <a:endParaRPr lang="ru-RU" altLang="ru-RU" sz="5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Кафедра ИПМ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692275" y="3141663"/>
            <a:ext cx="6264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Инструкция по построению графиков в </a:t>
            </a:r>
            <a:r>
              <a:rPr lang="en-US" altLang="ru-RU" sz="2400" dirty="0" err="1">
                <a:latin typeface="Times New Roman" pitchFamily="18" charset="0"/>
                <a:cs typeface="Times New Roman" pitchFamily="18" charset="0"/>
              </a:rPr>
              <a:t>Exel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5724129" y="4581525"/>
            <a:ext cx="33119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Выполнил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Кобзарев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Дмитрий    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	        гр. 1125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2916238" y="6308725"/>
            <a:ext cx="287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8098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1) Выберем нужную функцию. (Для примера возьмем функцию Y=X^2+2*X+1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2) В любом месте листа создадим таблицу и возьмем любое другое поле листа (Для примера взято поле A2, выделенное желтым цветом) , которое будет </a:t>
            </a:r>
            <a:r>
              <a:rPr lang="ru-RU" sz="2400" dirty="0" smtClean="0">
                <a:solidFill>
                  <a:schemeClr val="bg1"/>
                </a:solidFill>
              </a:rPr>
              <a:t>являться </a:t>
            </a:r>
            <a:r>
              <a:rPr lang="ru-RU" sz="2400" dirty="0">
                <a:solidFill>
                  <a:schemeClr val="bg1"/>
                </a:solidFill>
              </a:rPr>
              <a:t>шагом графика </a:t>
            </a:r>
            <a:r>
              <a:rPr lang="ru-RU" sz="2400" dirty="0" smtClean="0">
                <a:solidFill>
                  <a:schemeClr val="bg1"/>
                </a:solidFill>
              </a:rPr>
              <a:t>по </a:t>
            </a:r>
            <a:r>
              <a:rPr lang="ru-RU" sz="2400" dirty="0">
                <a:solidFill>
                  <a:schemeClr val="bg1"/>
                </a:solidFill>
              </a:rPr>
              <a:t>оси X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3) Введем шаг для графика (точность графика) в ячейку A2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Вот что мы должны получить :</a:t>
            </a:r>
          </a:p>
        </p:txBody>
      </p:sp>
      <p:pic>
        <p:nvPicPr>
          <p:cNvPr id="1026" name="Picture 2" descr="C:\Users\Mitya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22" y="4293096"/>
            <a:ext cx="756084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8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5) В ячейку D2 введем формулу: =C2+$A$2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>
                <a:solidFill>
                  <a:schemeClr val="bg1"/>
                </a:solidFill>
              </a:rPr>
              <a:t>6) Наведем курсор на ячейку D2, в нижнем правом углу найдем маленький квадратик, потянем за него в правую сторону до столбика </a:t>
            </a:r>
            <a:r>
              <a:rPr lang="ru-RU" sz="2400" dirty="0" err="1">
                <a:solidFill>
                  <a:schemeClr val="bg1"/>
                </a:solidFill>
              </a:rPr>
              <a:t>Xкон</a:t>
            </a:r>
            <a:r>
              <a:rPr lang="ru-RU" sz="2400" dirty="0">
                <a:solidFill>
                  <a:schemeClr val="bg1"/>
                </a:solidFill>
              </a:rPr>
              <a:t> (правая граница графика), ячейка K2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>
                <a:solidFill>
                  <a:schemeClr val="bg1"/>
                </a:solidFill>
              </a:rPr>
              <a:t>7) В ячейку C3 введем формулу нашей функции, в нашем случае это =C2^2+2*C2+1 , где С2 это и есть наш Х.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8) Аналогично пункту 6, тянем квадратик ячейки C9 до </a:t>
            </a:r>
            <a:r>
              <a:rPr lang="ru-RU" sz="2400" dirty="0" err="1">
                <a:solidFill>
                  <a:schemeClr val="bg1"/>
                </a:solidFill>
              </a:rPr>
              <a:t>Xкон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Пример того что должно получиться: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Mitya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13176"/>
            <a:ext cx="770485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4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9) Выбираем диапазон ячеек от C2 до K3. Далее нажимаем вкладку Вставка &gt; Диаграммы и выбираем график без точек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>
                <a:solidFill>
                  <a:schemeClr val="bg1"/>
                </a:solidFill>
              </a:rPr>
              <a:t>10) Удалям </a:t>
            </a:r>
            <a:r>
              <a:rPr lang="ru-RU" sz="2000" dirty="0" err="1">
                <a:solidFill>
                  <a:schemeClr val="bg1"/>
                </a:solidFill>
              </a:rPr>
              <a:t>лишюю</a:t>
            </a:r>
            <a:r>
              <a:rPr lang="ru-RU" sz="2000" dirty="0">
                <a:solidFill>
                  <a:schemeClr val="bg1"/>
                </a:solidFill>
              </a:rPr>
              <a:t> прямую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>
                <a:solidFill>
                  <a:schemeClr val="bg1"/>
                </a:solidFill>
              </a:rPr>
              <a:t>11) Нажимаем правой кнопкой мыши на область графика &gt; Выбрать данные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>
                <a:solidFill>
                  <a:schemeClr val="bg1"/>
                </a:solidFill>
              </a:rPr>
              <a:t>12)  В поле для X(горизонтальной оси), кликаем мышью, затем в самом документе выделяем ячейки С2:K3, содержащие все необходимые значения </a:t>
            </a:r>
            <a:r>
              <a:rPr lang="ru-RU" sz="2000" dirty="0" smtClean="0">
                <a:solidFill>
                  <a:schemeClr val="bg1"/>
                </a:solidFill>
              </a:rPr>
              <a:t>X.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Получаем график : 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2049" name="Picture 1" descr="C:\Users\Mitya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07" y="3573016"/>
            <a:ext cx="649371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5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 marL="365760" lvl="1" indent="0" algn="ctr">
              <a:buNone/>
            </a:pPr>
            <a:endParaRPr lang="ru-RU" dirty="0" smtClean="0"/>
          </a:p>
          <a:p>
            <a:pPr marL="365760" lvl="1" indent="0" algn="ctr">
              <a:buNone/>
            </a:pPr>
            <a:endParaRPr lang="ru-RU" dirty="0"/>
          </a:p>
          <a:p>
            <a:pPr marL="365760" lvl="1" indent="0" algn="ctr">
              <a:buNone/>
            </a:pPr>
            <a:endParaRPr lang="ru-RU" dirty="0" smtClean="0"/>
          </a:p>
          <a:p>
            <a:pPr marL="365760" lvl="1" indent="0" algn="ctr">
              <a:buNone/>
            </a:pPr>
            <a:endParaRPr lang="ru-RU" dirty="0"/>
          </a:p>
          <a:p>
            <a:pPr marL="365760" lvl="1" indent="0" algn="ctr">
              <a:buNone/>
            </a:pPr>
            <a:endParaRPr lang="ru-RU" sz="3600" dirty="0">
              <a:solidFill>
                <a:srgbClr val="FFFF00"/>
              </a:solidFill>
            </a:endParaRPr>
          </a:p>
          <a:p>
            <a:pPr marL="365760" lvl="1" indent="0"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График готов! Можно сохранить его!</a:t>
            </a:r>
          </a:p>
          <a:p>
            <a:pPr marL="365760" lvl="1" indent="0"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Спасибо за просмотр!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259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Кобзарев</dc:creator>
  <cp:lastModifiedBy>Дмитрий Кобзарев</cp:lastModifiedBy>
  <cp:revision>5</cp:revision>
  <dcterms:created xsi:type="dcterms:W3CDTF">2013-10-25T18:05:25Z</dcterms:created>
  <dcterms:modified xsi:type="dcterms:W3CDTF">2013-10-25T19:31:30Z</dcterms:modified>
</cp:coreProperties>
</file>