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B4C71EC6-210F-42DE-9C53-41977AD35B3D}" type="datetimeFigureOut">
              <a:rPr lang="ru-RU" smtClean="0"/>
              <a:t>07.05.2013</a:t>
            </a:fld>
            <a:endParaRPr lang="ru-RU"/>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B19B0651-EE4F-4900-A07F-96A6BFA9D0F0}" type="slidenum">
              <a:rPr lang="ru-RU" smtClean="0"/>
              <a:t>‹#›</a:t>
            </a:fld>
            <a:endParaRPr lang="ru-RU"/>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ru-RU"/>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07.05.2013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07.05.2013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07.05.2013</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 name="Date Placeholder 8"/>
          <p:cNvSpPr>
            <a:spLocks noGrp="1"/>
          </p:cNvSpPr>
          <p:nvPr>
            <p:ph type="dt" sz="half" idx="10"/>
          </p:nvPr>
        </p:nvSpPr>
        <p:spPr/>
        <p:txBody>
          <a:bodyPr/>
          <a:lstStyle>
            <a:lvl1pPr>
              <a:defRPr>
                <a:solidFill>
                  <a:srgbClr val="FFFFFF"/>
                </a:solidFill>
              </a:defRPr>
            </a:lvl1pPr>
          </a:lstStyle>
          <a:p>
            <a:fld id="{B4C71EC6-210F-42DE-9C53-41977AD35B3D}" type="datetimeFigureOut">
              <a:rPr lang="ru-RU" smtClean="0"/>
              <a:t>07.05.2013</a:t>
            </a:fld>
            <a:endParaRPr lang="ru-RU"/>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B19B0651-EE4F-4900-A07F-96A6BFA9D0F0}" type="slidenum">
              <a:rPr lang="ru-RU" smtClean="0"/>
              <a:t>‹#›</a:t>
            </a:fld>
            <a:endParaRPr lang="ru-RU"/>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ru-RU"/>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ru-RU" smtClean="0"/>
              <a:t>Образец заголовка</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4C71EC6-210F-42DE-9C53-41977AD35B3D}" type="datetimeFigureOut">
              <a:rPr lang="ru-RU" smtClean="0"/>
              <a:t>07.05.2013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07.05.2013</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B4C71EC6-210F-42DE-9C53-41977AD35B3D}" type="datetimeFigureOut">
              <a:rPr lang="ru-RU" smtClean="0"/>
              <a:t>07.05.2013</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
        <p:nvSpPr>
          <p:cNvPr id="6" name="Title 5"/>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B4C71EC6-210F-42DE-9C53-41977AD35B3D}" type="datetimeFigureOut">
              <a:rPr lang="ru-RU" smtClean="0"/>
              <a:t>07.05.2013</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07.05.2013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B19B0651-EE4F-4900-A07F-96A6BFA9D0F0}" type="slidenum">
              <a:rPr lang="ru-RU" smtClean="0"/>
              <a:t>‹#›</a:t>
            </a:fld>
            <a:endParaRPr lang="ru-RU"/>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ru-RU" smtClean="0"/>
              <a:t>Образец заголовка</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07.05.2013</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ru-RU" smtClean="0"/>
              <a:t>Образец заголовка</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B4C71EC6-210F-42DE-9C53-41977AD35B3D}" type="datetimeFigureOut">
              <a:rPr lang="ru-RU" smtClean="0"/>
              <a:t>07.05.2013</a:t>
            </a:fld>
            <a:endParaRPr lang="ru-RU"/>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ru-RU"/>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pPr algn="r"/>
            <a:r>
              <a:rPr lang="en-US" i="1" dirty="0" smtClean="0"/>
              <a:t>Eric Spiegel </a:t>
            </a:r>
          </a:p>
        </p:txBody>
      </p:sp>
      <p:sp>
        <p:nvSpPr>
          <p:cNvPr id="2" name="Заголовок 1"/>
          <p:cNvSpPr>
            <a:spLocks noGrp="1"/>
          </p:cNvSpPr>
          <p:nvPr>
            <p:ph type="title"/>
          </p:nvPr>
        </p:nvSpPr>
        <p:spPr>
          <a:xfrm>
            <a:off x="1691680" y="2204864"/>
            <a:ext cx="5723468" cy="1828090"/>
          </a:xfrm>
        </p:spPr>
        <p:txBody>
          <a:bodyPr>
            <a:normAutofit fontScale="90000"/>
          </a:bodyPr>
          <a:lstStyle/>
          <a:p>
            <a:pPr algn="l"/>
            <a:r>
              <a:rPr lang="en-US" dirty="0"/>
              <a:t>Five Reasons Developers Resist Change</a:t>
            </a:r>
            <a:br>
              <a:rPr lang="en-US" dirty="0"/>
            </a:br>
            <a:endParaRPr lang="ru-RU" dirty="0"/>
          </a:p>
        </p:txBody>
      </p:sp>
    </p:spTree>
    <p:extLst>
      <p:ext uri="{BB962C8B-B14F-4D97-AF65-F5344CB8AC3E}">
        <p14:creationId xmlns:p14="http://schemas.microsoft.com/office/powerpoint/2010/main" val="27993469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1. Shame</a:t>
            </a:r>
            <a:endParaRPr lang="ru-RU" dirty="0"/>
          </a:p>
        </p:txBody>
      </p:sp>
      <p:pic>
        <p:nvPicPr>
          <p:cNvPr id="1027" name="Picture 3" descr="C:\Users\user\Desktop\84082909_3640123_4eafdf857e15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1844824"/>
            <a:ext cx="6297959" cy="44515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39296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dirty="0" smtClean="0"/>
              <a:t>2. Bad timing</a:t>
            </a:r>
            <a:endParaRPr lang="ru-RU" dirty="0"/>
          </a:p>
        </p:txBody>
      </p:sp>
      <p:pic>
        <p:nvPicPr>
          <p:cNvPr id="2053" name="Picture 5" descr="C:\Users\user\Desktop\altus-time-to-start-201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91533" y="1988840"/>
            <a:ext cx="6264696" cy="42930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932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dirty="0" smtClean="0"/>
              <a:t>3. Fear</a:t>
            </a:r>
            <a:endParaRPr lang="ru-RU" dirty="0"/>
          </a:p>
        </p:txBody>
      </p:sp>
      <p:pic>
        <p:nvPicPr>
          <p:cNvPr id="3075" name="Picture 3" descr="C:\Users\user\Desktop\323168b_132989510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47664" y="2020561"/>
            <a:ext cx="6273971" cy="432229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0974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b="1" dirty="0" smtClean="0"/>
              <a:t>4. Mistrust</a:t>
            </a:r>
            <a:endParaRPr lang="ru-RU" dirty="0"/>
          </a:p>
        </p:txBody>
      </p:sp>
      <p:pic>
        <p:nvPicPr>
          <p:cNvPr id="5122" name="Picture 2" descr="C:\Users\user\Desktop\a431f101afa35ba8d3d953036c3afab9.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41868" y="1916832"/>
            <a:ext cx="6480720" cy="43685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023302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p:txBody>
          <a:bodyPr/>
          <a:lstStyle/>
          <a:p>
            <a:r>
              <a:rPr lang="en-US" b="1" dirty="0" smtClean="0"/>
              <a:t>5. Just </a:t>
            </a:r>
            <a:r>
              <a:rPr lang="en-US" b="1" dirty="0"/>
              <a:t>Because</a:t>
            </a:r>
            <a:endParaRPr lang="ru-RU" dirty="0"/>
          </a:p>
        </p:txBody>
      </p:sp>
      <p:pic>
        <p:nvPicPr>
          <p:cNvPr id="4099" name="Picture 3" descr="C:\Users\user\Desktop\0_10341c_3c10dd57_X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9059" y="1916832"/>
            <a:ext cx="7071333" cy="43304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447426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395536" y="1988840"/>
            <a:ext cx="8407893" cy="3384376"/>
          </a:xfrm>
        </p:spPr>
        <p:txBody>
          <a:bodyPr/>
          <a:lstStyle/>
          <a:p>
            <a:pPr marL="45720" indent="0">
              <a:buNone/>
            </a:pPr>
            <a:r>
              <a:rPr lang="en-US" sz="3200" i="1" dirty="0"/>
              <a:t>“When it’s all said and done, don’t try to be funny or cute. Do the hard work. Research, educate and communicate! If you aren’t smart about change, then your next change could be to a new job.”</a:t>
            </a:r>
            <a:endParaRPr lang="ru-RU" sz="3200" i="1" dirty="0"/>
          </a:p>
          <a:p>
            <a:endParaRPr lang="ru-RU" dirty="0"/>
          </a:p>
        </p:txBody>
      </p:sp>
      <p:sp>
        <p:nvSpPr>
          <p:cNvPr id="3" name="Заголовок 2"/>
          <p:cNvSpPr>
            <a:spLocks noGrp="1"/>
          </p:cNvSpPr>
          <p:nvPr>
            <p:ph type="title"/>
          </p:nvPr>
        </p:nvSpPr>
        <p:spPr>
          <a:xfrm>
            <a:off x="323528" y="260648"/>
            <a:ext cx="8381260" cy="1054394"/>
          </a:xfrm>
        </p:spPr>
        <p:txBody>
          <a:bodyPr/>
          <a:lstStyle/>
          <a:p>
            <a:r>
              <a:rPr lang="en-US" i="1" dirty="0"/>
              <a:t> </a:t>
            </a:r>
            <a:r>
              <a:rPr lang="en-US" i="1" dirty="0" smtClean="0"/>
              <a:t>”Research</a:t>
            </a:r>
            <a:r>
              <a:rPr lang="en-US" i="1" dirty="0"/>
              <a:t>, educate and communicate</a:t>
            </a:r>
            <a:r>
              <a:rPr lang="en-US" i="1" dirty="0" smtClean="0"/>
              <a:t>!”</a:t>
            </a:r>
            <a:endParaRPr lang="ru-RU" i="1" dirty="0"/>
          </a:p>
        </p:txBody>
      </p:sp>
      <p:sp>
        <p:nvSpPr>
          <p:cNvPr id="4" name="TextBox 3"/>
          <p:cNvSpPr txBox="1"/>
          <p:nvPr/>
        </p:nvSpPr>
        <p:spPr>
          <a:xfrm>
            <a:off x="4427984" y="5229200"/>
            <a:ext cx="4572790" cy="800219"/>
          </a:xfrm>
          <a:prstGeom prst="rect">
            <a:avLst/>
          </a:prstGeom>
          <a:noFill/>
        </p:spPr>
        <p:txBody>
          <a:bodyPr wrap="none" rtlCol="0">
            <a:spAutoFit/>
          </a:bodyPr>
          <a:lstStyle/>
          <a:p>
            <a:r>
              <a:rPr lang="en-US" sz="2800" dirty="0"/>
              <a:t>Thank you for your attention.</a:t>
            </a:r>
            <a:endParaRPr lang="ru-RU" sz="2800" dirty="0"/>
          </a:p>
          <a:p>
            <a:endParaRPr lang="ru-RU" dirty="0"/>
          </a:p>
        </p:txBody>
      </p:sp>
    </p:spTree>
    <p:extLst>
      <p:ext uri="{BB962C8B-B14F-4D97-AF65-F5344CB8AC3E}">
        <p14:creationId xmlns:p14="http://schemas.microsoft.com/office/powerpoint/2010/main" val="386284174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етка">
  <a:themeElements>
    <a:clrScheme name="Сетка">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Сетка">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Сетка">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139</TotalTime>
  <Words>75</Words>
  <Application>Microsoft Office PowerPoint</Application>
  <PresentationFormat>Экран (4:3)</PresentationFormat>
  <Paragraphs>10</Paragraphs>
  <Slides>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Сетка</vt:lpstr>
      <vt:lpstr>Five Reasons Developers Resist Change </vt:lpstr>
      <vt:lpstr>1. Shame</vt:lpstr>
      <vt:lpstr>2. Bad timing</vt:lpstr>
      <vt:lpstr>3. Fear</vt:lpstr>
      <vt:lpstr>4. Mistrust</vt:lpstr>
      <vt:lpstr>5. Just Because</vt:lpstr>
      <vt:lpstr> ”Research, educate and communicate!”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Five Reasons Developers Resist Change </dc:title>
  <dc:creator>Артем</dc:creator>
  <cp:lastModifiedBy>Артем</cp:lastModifiedBy>
  <cp:revision>9</cp:revision>
  <dcterms:created xsi:type="dcterms:W3CDTF">2013-05-07T18:26:18Z</dcterms:created>
  <dcterms:modified xsi:type="dcterms:W3CDTF">2013-05-07T20:56:54Z</dcterms:modified>
</cp:coreProperties>
</file>