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14800"/>
            <a:ext cx="60198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 разработки</a:t>
            </a:r>
            <a:r>
              <a:rPr lang="en-US" dirty="0" smtClean="0"/>
              <a:t> </a:t>
            </a:r>
            <a:r>
              <a:rPr lang="ru-RU" dirty="0" smtClean="0"/>
              <a:t>и тестирования ПО в </a:t>
            </a:r>
            <a:br>
              <a:rPr lang="ru-RU" dirty="0" smtClean="0"/>
            </a:br>
            <a:r>
              <a:rPr lang="ru-RU" dirty="0" smtClean="0"/>
              <a:t>ИА </a:t>
            </a:r>
            <a:r>
              <a:rPr lang="en-US" dirty="0" smtClean="0"/>
              <a:t>“</a:t>
            </a:r>
            <a:r>
              <a:rPr lang="ru-RU" dirty="0" err="1" smtClean="0"/>
              <a:t>АвтоТрансИнфо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1026" name="Picture 2" descr="C:\Users\artem.k\Desktop\1173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7200"/>
            <a:ext cx="3048000" cy="304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Kanban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Kanban</a:t>
            </a:r>
            <a:r>
              <a:rPr lang="ru-RU" dirty="0" smtClean="0"/>
              <a:t> является способом управления работой команды с акцентом на результат точно во время</a:t>
            </a:r>
            <a:r>
              <a:rPr lang="en-US" dirty="0" smtClean="0"/>
              <a:t>,</a:t>
            </a:r>
            <a:r>
              <a:rPr lang="ru-RU" dirty="0" smtClean="0"/>
              <a:t> без перегрузки членов команды. При таком подходе процесс, от этапа постановки задачи до момента завершения работы, отображается для участников на </a:t>
            </a:r>
            <a:r>
              <a:rPr lang="en-US" dirty="0" smtClean="0"/>
              <a:t>“</a:t>
            </a:r>
            <a:r>
              <a:rPr lang="ru-RU" dirty="0" err="1" smtClean="0"/>
              <a:t>Канбан-досках</a:t>
            </a:r>
            <a:r>
              <a:rPr lang="en-US" dirty="0" smtClean="0"/>
              <a:t>”</a:t>
            </a:r>
            <a:r>
              <a:rPr lang="ru-RU" dirty="0" smtClean="0"/>
              <a:t>, для наглядного представления и организации работы в режиме очереди.</a:t>
            </a:r>
            <a:endParaRPr lang="ru-RU" dirty="0"/>
          </a:p>
        </p:txBody>
      </p:sp>
      <p:pic>
        <p:nvPicPr>
          <p:cNvPr id="1026" name="Picture 2" descr="C:\Users\artem.k\Desktop\2dfdaadcfe4e6103d48808ccff891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737684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Kanban</a:t>
            </a:r>
            <a:r>
              <a:rPr lang="en-US" dirty="0" smtClean="0"/>
              <a:t> Board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rtem.k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2879"/>
            <a:ext cx="9143999" cy="593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CruiseControl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rtem.k\Desktop\Безымянны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81731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работы тестов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rtem.k\Desktop\Безымянный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8834"/>
            <a:ext cx="9144000" cy="5389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CrashBoard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Сценарии тестов (</a:t>
            </a:r>
            <a:r>
              <a:rPr lang="en-US" dirty="0" err="1" smtClean="0"/>
              <a:t>Python,Selenium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Спасибо!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Процесс разработки и тестирования ПО в  ИА “АвтоТрансИнфо”</vt:lpstr>
      <vt:lpstr>Kanban </vt:lpstr>
      <vt:lpstr>Kanban Board</vt:lpstr>
      <vt:lpstr>CruiseControl</vt:lpstr>
      <vt:lpstr>Результат работы тестов</vt:lpstr>
      <vt:lpstr>CrashBoard</vt:lpstr>
      <vt:lpstr>Сценарии тестов (Python,Selenium)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процесс разработки ПО и процесс тестирования в  ИА “АвтоТрансИнфо”</dc:title>
  <dc:creator>Артем Кудряшов</dc:creator>
  <cp:lastModifiedBy>Артем Кудряшов</cp:lastModifiedBy>
  <cp:revision>24</cp:revision>
  <dcterms:created xsi:type="dcterms:W3CDTF">2014-03-17T11:07:05Z</dcterms:created>
  <dcterms:modified xsi:type="dcterms:W3CDTF">2014-03-17T21:42:59Z</dcterms:modified>
</cp:coreProperties>
</file>